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28801"/>
            <a:ext cx="89916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Ganesh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F.Y..B.A.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General Psychology (G-1)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Emotion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6248400" cy="62484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and Meaning of  Emotion</a:t>
            </a: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Nature of Emotion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Part of Cognition Process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Activeness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Physical Changes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Individual Experience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Emotional Stage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Fallings Basic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Positive Nature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Negative Nature  </a:t>
            </a: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Importance of Emotion in Human Life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What is Emotion &amp; Importance 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6248400" cy="6553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Pleasure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Love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Fear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Worry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Anger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Anxiety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Hostility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Excitement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Tenderness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Sadness</a:t>
            </a:r>
          </a:p>
          <a:p>
            <a:pPr>
              <a:lnSpc>
                <a:spcPct val="170000"/>
              </a:lnSpc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Types of Emotion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6248400" cy="6248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James-Lange Theory of Emotion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Stimulus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Response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Peripheral Nervous System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Awareness of Emotion </a:t>
            </a: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Canon-Bard Theory of Emotion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Stimulus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Brian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Peripheral Nervous System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Awareness of Emotion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Theories of Emotion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6248400" cy="6248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Stimulus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Response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Peripheral Nervous System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Awareness of Emotion </a:t>
            </a: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Canon-Bard Theory of Emotion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Stimulus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Brian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Peripheral Nervous System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Awareness of Emotion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Theories of Emotion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5486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Definition and Nature of Emotional Intelligence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Awareness of Own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Management of Own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Awareness of Others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Management of Others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Identified others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To Motive Own Emotions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Motive Others Emotions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Create Interpersonal Relationship </a:t>
            </a: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Emotional Intelligence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5105400"/>
          </a:xfrm>
        </p:spPr>
        <p:txBody>
          <a:bodyPr numCol="2">
            <a:normAutofit fontScale="25000" lnSpcReduction="20000"/>
          </a:bodyPr>
          <a:lstStyle/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Ability Model of Emotional Intelligence 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Mixed Model of Emotional Intelligence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Trait  Model of Emotional Intelligence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Bar-On-Model of Emotional Intelligence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Perception Measurement of Emotion 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To Understand the Emotions</a:t>
            </a:r>
          </a:p>
          <a:p>
            <a:pPr>
              <a:lnSpc>
                <a:spcPct val="270000"/>
              </a:lnSpc>
              <a:buFont typeface="Wingdings" pitchFamily="2" charset="2"/>
              <a:buChar char="v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Management of Emotions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sz="5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en-US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Measurement of Emotional Intelligence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</TotalTime>
  <Words>261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What is Emotion &amp; Importance ?</vt:lpstr>
      <vt:lpstr>Types of Emotion</vt:lpstr>
      <vt:lpstr>Theories of Emotion</vt:lpstr>
      <vt:lpstr>Theories of Emotion</vt:lpstr>
      <vt:lpstr>Emotional Intelligence </vt:lpstr>
      <vt:lpstr>Measurement of Emotional Intelligence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111</cp:revision>
  <dcterms:created xsi:type="dcterms:W3CDTF">2006-08-16T00:00:00Z</dcterms:created>
  <dcterms:modified xsi:type="dcterms:W3CDTF">2018-12-28T04:16:18Z</dcterms:modified>
</cp:coreProperties>
</file>