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7" r:id="rId4"/>
    <p:sldId id="265" r:id="rId5"/>
    <p:sldId id="268" r:id="rId6"/>
    <p:sldId id="266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761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703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385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61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78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637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072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89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895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50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684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221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Rayat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Shikshan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Sanstha’s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R. B. Narayanrao Borawake College, Shrirampur,</a:t>
            </a: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Tal. Shrirampur, Dist. </a:t>
            </a:r>
            <a:r>
              <a:rPr lang="en-US" sz="32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Ahmednagar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28801"/>
            <a:ext cx="89916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G. V. Lokhande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Class: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F.Y..B.A.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Subject :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General Psychology (G-1)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Topic: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Fields of Psychology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90600"/>
          </a:xfrm>
        </p:spPr>
        <p:txBody>
          <a:bodyPr/>
          <a:lstStyle/>
          <a:p>
            <a:pPr algn="ctr"/>
            <a:r>
              <a:rPr lang="en-US" dirty="0" smtClean="0"/>
              <a:t>Fields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Developmental Psychology: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</a:t>
            </a:r>
            <a:r>
              <a:rPr lang="en-US" dirty="0"/>
              <a:t>H</a:t>
            </a:r>
            <a:r>
              <a:rPr lang="en-US" dirty="0" smtClean="0"/>
              <a:t>uman growth and development,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Life span and development of human,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</a:t>
            </a:r>
            <a:r>
              <a:rPr lang="en-US" dirty="0" smtClean="0"/>
              <a:t>hanges and importance of every life stage,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</a:t>
            </a:r>
            <a:r>
              <a:rPr lang="en-US" dirty="0" smtClean="0"/>
              <a:t>ealth,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</a:t>
            </a:r>
            <a:r>
              <a:rPr lang="en-US" dirty="0" smtClean="0"/>
              <a:t>ognitive development 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</a:t>
            </a:r>
            <a:r>
              <a:rPr lang="en-US" dirty="0" smtClean="0"/>
              <a:t>hysical, mental, social, personality development of human.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90600"/>
          </a:xfrm>
        </p:spPr>
        <p:txBody>
          <a:bodyPr/>
          <a:lstStyle/>
          <a:p>
            <a:pPr algn="ctr"/>
            <a:r>
              <a:rPr lang="en-US" dirty="0" smtClean="0"/>
              <a:t>Fields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15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Social Psychology: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Focuses on interpersonal and social behavior,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</a:t>
            </a:r>
            <a:r>
              <a:rPr lang="en-US" dirty="0" smtClean="0"/>
              <a:t>ocial loafing,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</a:t>
            </a:r>
            <a:r>
              <a:rPr lang="en-US" dirty="0" smtClean="0"/>
              <a:t>ocial influence,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</a:t>
            </a:r>
            <a:r>
              <a:rPr lang="en-US" dirty="0" smtClean="0"/>
              <a:t>ggregation,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</a:t>
            </a:r>
            <a:r>
              <a:rPr lang="en-US" dirty="0" smtClean="0"/>
              <a:t>ttitude,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</a:t>
            </a:r>
            <a:r>
              <a:rPr lang="en-US" dirty="0" smtClean="0"/>
              <a:t>rejudice,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</a:t>
            </a:r>
            <a:r>
              <a:rPr lang="en-US" dirty="0" smtClean="0"/>
              <a:t>ttraction, &amp; </a:t>
            </a:r>
            <a:r>
              <a:rPr lang="en-US" dirty="0"/>
              <a:t>R</a:t>
            </a:r>
            <a:r>
              <a:rPr lang="en-US" dirty="0" smtClean="0"/>
              <a:t>ejection,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</a:t>
            </a:r>
            <a:r>
              <a:rPr lang="en-US" dirty="0" smtClean="0"/>
              <a:t>ommunication </a:t>
            </a:r>
            <a:r>
              <a:rPr lang="en-US" dirty="0"/>
              <a:t>P</a:t>
            </a:r>
            <a:r>
              <a:rPr lang="en-US" dirty="0" smtClean="0"/>
              <a:t>rocess and its importance, 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G</a:t>
            </a:r>
            <a:r>
              <a:rPr lang="en-US" dirty="0" smtClean="0"/>
              <a:t>roup behavior, Attribution,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self-and self-concept. </a:t>
            </a:r>
          </a:p>
        </p:txBody>
      </p:sp>
    </p:spTree>
    <p:extLst>
      <p:ext uri="{BB962C8B-B14F-4D97-AF65-F5344CB8AC3E}">
        <p14:creationId xmlns:p14="http://schemas.microsoft.com/office/powerpoint/2010/main" xmlns="" val="124351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14400"/>
          </a:xfrm>
        </p:spPr>
        <p:txBody>
          <a:bodyPr/>
          <a:lstStyle/>
          <a:p>
            <a:pPr algn="ctr"/>
            <a:r>
              <a:rPr lang="en-US" dirty="0" smtClean="0"/>
              <a:t>Fields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638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</a:rPr>
              <a:t>Clinical and Counseling Psychology: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 Focuses on Diagnoses and treatment of Abnormal Behavior,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Perspectives of abnormal behavior,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/>
              <a:t>S</a:t>
            </a:r>
            <a:r>
              <a:rPr lang="en-US" sz="2400" b="1" dirty="0" smtClean="0"/>
              <a:t>tudy of various abnormal behavior,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 </a:t>
            </a:r>
            <a:r>
              <a:rPr lang="en-US" sz="2400" b="1" dirty="0"/>
              <a:t>I</a:t>
            </a:r>
            <a:r>
              <a:rPr lang="en-US" sz="2400" b="1" dirty="0" smtClean="0"/>
              <a:t>nterventions  programs on various disorder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</a:rPr>
              <a:t>Industrial Psychology: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Focuses on job Analysis,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Personnel Selection,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Work Motivation,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Job Satisfaction,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Leadership Style,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Personnel Trending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14400"/>
          </a:xfrm>
        </p:spPr>
        <p:txBody>
          <a:bodyPr/>
          <a:lstStyle/>
          <a:p>
            <a:pPr algn="ctr"/>
            <a:r>
              <a:rPr lang="en-US" dirty="0" smtClean="0"/>
              <a:t>Fields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</a:rPr>
              <a:t>Educational Psychology: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Focus on Teaching-Learning Methods,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 </a:t>
            </a:r>
            <a:r>
              <a:rPr lang="en-US" sz="2400" b="1" dirty="0"/>
              <a:t>M</a:t>
            </a:r>
            <a:r>
              <a:rPr lang="en-US" sz="2400" b="1" dirty="0" smtClean="0"/>
              <a:t>emory, learning, attention,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M</a:t>
            </a:r>
            <a:r>
              <a:rPr lang="en-US" sz="2400" b="1" dirty="0" smtClean="0"/>
              <a:t>otivation,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Emotion,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L</a:t>
            </a:r>
            <a:r>
              <a:rPr lang="en-US" sz="2400" b="1" dirty="0" smtClean="0"/>
              <a:t>earning principal,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E</a:t>
            </a:r>
            <a:r>
              <a:rPr lang="en-US" sz="2400" b="1" dirty="0" smtClean="0"/>
              <a:t>ducation and psychology relationship,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Intelligence,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T</a:t>
            </a:r>
            <a:r>
              <a:rPr lang="en-US" sz="2400" b="1" dirty="0" smtClean="0"/>
              <a:t>hinking and decision making 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P</a:t>
            </a:r>
            <a:r>
              <a:rPr lang="en-US" sz="2400" b="1" dirty="0" smtClean="0"/>
              <a:t>ersonality studied related to teaching-learning process.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0855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90600"/>
          </a:xfrm>
        </p:spPr>
        <p:txBody>
          <a:bodyPr/>
          <a:lstStyle/>
          <a:p>
            <a:pPr algn="ctr"/>
            <a:r>
              <a:rPr lang="en-US" dirty="0" smtClean="0"/>
              <a:t>Fields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</a:rPr>
              <a:t>Health Psychology: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Focuses on health behavior,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Stress Management,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Adjustment,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Being Happy,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Positive Emotion.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</a:rPr>
              <a:t>Criminal and Forensic Psychology: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/>
              <a:t>Focuses on low and human behavior,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S</a:t>
            </a:r>
            <a:r>
              <a:rPr lang="en-US" sz="2400" dirty="0" smtClean="0"/>
              <a:t>ystem of Forensic department.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838200"/>
          </a:xfrm>
        </p:spPr>
        <p:txBody>
          <a:bodyPr/>
          <a:lstStyle/>
          <a:p>
            <a:pPr algn="ctr"/>
            <a:r>
              <a:rPr lang="en-US" dirty="0" smtClean="0"/>
              <a:t>Fields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</a:rPr>
              <a:t>Sport Psychology: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/>
              <a:t>Focuses on impact of others presence on players performance,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/>
              <a:t>Audience behavior,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/>
              <a:t>importance of sports.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</a:rPr>
              <a:t>Women Psychology: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/>
              <a:t>Focuses on women's problem and solutions,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/>
              <a:t>Development of women, Health of women,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600" i="1" dirty="0" smtClean="0">
                <a:solidFill>
                  <a:srgbClr val="00B0F0"/>
                </a:solidFill>
              </a:rPr>
              <a:t>Ref. Psychology: Saundra K. </a:t>
            </a:r>
            <a:r>
              <a:rPr lang="en-US" sz="2600" i="1" dirty="0" err="1" smtClean="0">
                <a:solidFill>
                  <a:srgbClr val="00B0F0"/>
                </a:solidFill>
              </a:rPr>
              <a:t>Ciccarelli</a:t>
            </a:r>
            <a:r>
              <a:rPr lang="en-US" sz="2600" i="1" dirty="0" smtClean="0">
                <a:solidFill>
                  <a:srgbClr val="00B0F0"/>
                </a:solidFill>
              </a:rPr>
              <a:t>, Glenn E. Meyer, </a:t>
            </a:r>
            <a:r>
              <a:rPr lang="en-US" sz="2600" i="1" dirty="0" err="1" smtClean="0">
                <a:solidFill>
                  <a:srgbClr val="00B0F0"/>
                </a:solidFill>
              </a:rPr>
              <a:t>Girishwar</a:t>
            </a:r>
            <a:r>
              <a:rPr lang="en-US" sz="2600" i="1" dirty="0" smtClean="0">
                <a:solidFill>
                  <a:srgbClr val="00B0F0"/>
                </a:solidFill>
              </a:rPr>
              <a:t> </a:t>
            </a:r>
            <a:r>
              <a:rPr lang="en-US" sz="2600" i="1" dirty="0" err="1" smtClean="0">
                <a:solidFill>
                  <a:srgbClr val="00B0F0"/>
                </a:solidFill>
              </a:rPr>
              <a:t>Misra</a:t>
            </a:r>
            <a:r>
              <a:rPr lang="en-US" sz="2600" i="1" dirty="0" smtClean="0">
                <a:solidFill>
                  <a:srgbClr val="00B0F0"/>
                </a:solidFill>
              </a:rPr>
              <a:t>, Pearson Education in South Asia. 2008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364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329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Fields of psychology</vt:lpstr>
      <vt:lpstr>Fields of Psychology</vt:lpstr>
      <vt:lpstr>Fields of psychology</vt:lpstr>
      <vt:lpstr>Fields of Psychology</vt:lpstr>
      <vt:lpstr>Fields of Psychology</vt:lpstr>
      <vt:lpstr>Fields of Psychology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rbnb</cp:lastModifiedBy>
  <cp:revision>95</cp:revision>
  <dcterms:created xsi:type="dcterms:W3CDTF">2006-08-16T00:00:00Z</dcterms:created>
  <dcterms:modified xsi:type="dcterms:W3CDTF">2018-12-16T10:26:48Z</dcterms:modified>
</cp:coreProperties>
</file>