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Sanstha’s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B. Narayanrao Borawake College, Shrirampur,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Tal. Shrirampur, Dist.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Ahmednagar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76400"/>
            <a:ext cx="8991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ANESH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LPKHANDE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Class: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T.Y. B.A.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Subject :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Industrial &amp; Organizational Psychology (G-3)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Topic: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Industrial &amp; Organizational Psychology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91600" cy="6096000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Definition  &amp; Meaning of Industrial Psychology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Nature of Industrial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Subject Matter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Relation between Personnel and Personnel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Relation between Personnel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Management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Relation between Personnel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 Nature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Relation between Personnel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Supervisor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Industrial Psychology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6934200" cy="6096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Personnel Selection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Personnel Training and Development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Performance  Evaluation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Organizational Development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Other Personnel Functions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Environment 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Human Relationship </a:t>
            </a: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 of IO Psychology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6477000" cy="6096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Nature of IO Psychology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First World War and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IO Psychology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Time – Motion Study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Gilbert Research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Hawthorne Effect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Second World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War and IO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Psychology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Civil Rights Act, 1964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History of IO Psychology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696200" cy="6096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Educational Institutions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Industrial Organizations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Cooperative Institutions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Consulting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Institutions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Professionalism of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IO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Psychologists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Licensing of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IO  Psychologists 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Education and Qualification of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IO  Psychologists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 of IO Psychology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762000"/>
            <a:ext cx="6477000" cy="6096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Internal Condition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APA Norms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and Eligibility of Psychologists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Psychological Organizations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External Condition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Information Technology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New Work Force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International Workplace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Application Industry Academic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onnect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Future of IO Psychology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0227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662</TotalTime>
  <Words>217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Industrial Psychology  </vt:lpstr>
      <vt:lpstr>Functions of IO Psychology  </vt:lpstr>
      <vt:lpstr>History of IO Psychology  </vt:lpstr>
      <vt:lpstr>Present of IO Psychology  </vt:lpstr>
      <vt:lpstr>Future of IO Psychology  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rbnb</cp:lastModifiedBy>
  <cp:revision>255</cp:revision>
  <dcterms:created xsi:type="dcterms:W3CDTF">2006-08-16T00:00:00Z</dcterms:created>
  <dcterms:modified xsi:type="dcterms:W3CDTF">2018-12-16T07:57:49Z</dcterms:modified>
</cp:coreProperties>
</file>