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90" r:id="rId10"/>
    <p:sldId id="287" r:id="rId11"/>
    <p:sldId id="288" r:id="rId12"/>
    <p:sldId id="28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G. V.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T.Y. 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Industrial &amp; Organizational Psychology (G-3)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Job Satisfaction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Factor Theory of Job Satisfaction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Maintenance and Hygiene Factors: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Company Policies, Supervision, Supervisor and Personnel Relation, Salary, Security, Work Environment, Personal Life Style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Motivational Factors: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Motivation of Personnel, Goal Setting, Job Performance, Opportunities of Development , Accept of Responsibility, Work  Achievement Motivation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Dispositional Approach : Nature and Criteria of Job Satisfaction Evaluation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Theories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Satisfaction and Productivity: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Personal prototypes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Probability of Promotion and Transfer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Other Relevant Facilities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Impact of Supervisor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Role of Management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Productivity &amp; Withdrawal Behavior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Satisfaction and Withdrawal Behavior: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Job Satisfaction and Personnel Absentee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Job Satisfaction and Organization Civilization Behavior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Job Satisfaction and Violence at work 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Job Satisfaction and Corruption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Productivity &amp; Withdrawal Behavior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Experience </a:t>
            </a: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 Evaluation </a:t>
            </a:r>
          </a:p>
          <a:p>
            <a:pPr algn="ctr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Job Performance </a:t>
            </a:r>
          </a:p>
          <a:p>
            <a:pPr algn="ctr">
              <a:lnSpc>
                <a:spcPct val="25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Positive Attitude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Job Satisfaction?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Human Behavior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Work Nature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Environment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Increase the Personnel Status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Challenging Goal Setting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Objective Information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Meeting  </a:t>
            </a: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Attitude and Job Satisfaction?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724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Personnel Salary: Low / High / Average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Nature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Job Characteristics Model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Opportunities of Promotion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Nature and Relation of Supervisor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Environment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Management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Work Location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Personnel –Personnel Relationship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Management and Personnel Relationship  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153400" cy="5943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Personnel Salary: Low / High / Average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Satisfaction with Work Nature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Satisfaction with Opportunities of Promotion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Satisfaction with Nature and Relation of Supervisor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Satisfaction with Work Environment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Satisfaction with Management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Satisfaction with Work Location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Satisfaction with Personnel –Personnel Relationship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Satisfaction with Management and Personnel Relationship  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77200" cy="54864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Interview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Conducting a Satisfaction Survey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Observation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Expert Committee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Questioners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Personnel Opinion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Supervisor Opinion </a:t>
            </a: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Measuring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1534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Descriptive Index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Nature of Job Descriptive Index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Criteria of Job Satisfaction Measurement: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Work Nature, Salary, Supervisor, Promotion Opportunities , Other Personnel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Satisfaction Survey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Rating Scale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Job Satisfaction &amp; Productivity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Measuring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Minnesota Satisfaction Questionnaire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Formation of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Minnesota Satisfaction Questionnaire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Nature of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Minnesota Satisfaction Questionnaire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Job Satisfaction Measurement Criteria 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Minnesota Satisfaction Questionnaire</a:t>
            </a:r>
          </a:p>
          <a:p>
            <a:pPr>
              <a:lnSpc>
                <a:spcPct val="20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Measuring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1534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1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 Satisfaction Questionnaire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Formation of Need Satisfaction Questionnaire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Nature of Need Satisfaction Questionnaire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 Scale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Formation of Face Scale </a:t>
            </a:r>
          </a:p>
          <a:p>
            <a:pPr>
              <a:lnSpc>
                <a:spcPct val="21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Importance of Face Scale </a:t>
            </a:r>
          </a:p>
          <a:p>
            <a:pPr>
              <a:lnSpc>
                <a:spcPct val="200000"/>
              </a:lnSpc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Measuring of Job Satisfaction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447</Words>
  <Application>Microsoft Office PowerPoint</Application>
  <PresentationFormat>On-screen Show (4:3)</PresentationFormat>
  <Paragraphs>198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What is Job Satisfaction?</vt:lpstr>
      <vt:lpstr>Job Attitude and Job Satisfaction?</vt:lpstr>
      <vt:lpstr>Factors of Job Satisfaction</vt:lpstr>
      <vt:lpstr>Factors of Job Satisfaction</vt:lpstr>
      <vt:lpstr>Measuring of Job Satisfaction</vt:lpstr>
      <vt:lpstr>Measuring of Job Satisfaction</vt:lpstr>
      <vt:lpstr>Measuring of Job Satisfaction</vt:lpstr>
      <vt:lpstr>Measuring of Job Satisfaction</vt:lpstr>
      <vt:lpstr>Theories of Job Satisfaction</vt:lpstr>
      <vt:lpstr>Productivity &amp; Withdrawal Behavior</vt:lpstr>
      <vt:lpstr>Productivity &amp; Withdrawal Behavior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177</cp:revision>
  <dcterms:created xsi:type="dcterms:W3CDTF">2006-08-16T00:00:00Z</dcterms:created>
  <dcterms:modified xsi:type="dcterms:W3CDTF">2018-12-13T08:07:55Z</dcterms:modified>
</cp:coreProperties>
</file>