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12/13/2018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828800"/>
          </a:xfrm>
        </p:spPr>
        <p:txBody>
          <a:bodyPr>
            <a:noAutofit/>
          </a:bodyPr>
          <a:lstStyle/>
          <a:p>
            <a:pPr algn="ctr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Rayat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Shikshan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Sanstha’s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R. B. Narayanrao Borawake College, Shrirampur,</a:t>
            </a: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Tal. Shrirampur, Dist. </a:t>
            </a:r>
            <a:r>
              <a:rPr lang="en-US" sz="32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Ahmednagar</a:t>
            </a:r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676400"/>
            <a:ext cx="8991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Dr. G. V. Lokhande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Class: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T.Y. B.A.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Subject :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Industrial &amp; Organizational Psychology (G-3)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Topic: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ct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Leadership 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8229600" cy="6096000"/>
          </a:xfrm>
        </p:spPr>
        <p:txBody>
          <a:bodyPr>
            <a:normAutofit/>
          </a:bodyPr>
          <a:lstStyle/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and Y Approach </a:t>
            </a:r>
          </a:p>
          <a:p>
            <a:pPr marL="624078" indent="-51435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Nature of X and Y Approach </a:t>
            </a:r>
          </a:p>
          <a:p>
            <a:pPr marL="624078" indent="-51435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Importance of Lower Needs </a:t>
            </a:r>
          </a:p>
          <a:p>
            <a:pPr marL="624078" indent="-51435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Importance of Higher Needs </a:t>
            </a:r>
          </a:p>
          <a:p>
            <a:pPr marL="624078" indent="-51435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X Approach : Negative Approach about Personnel  </a:t>
            </a:r>
          </a:p>
          <a:p>
            <a:pPr marL="624078" indent="-51435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Y Approach : Positive  Approach about Personnel  </a:t>
            </a:r>
          </a:p>
          <a:p>
            <a:pPr marL="624078" indent="-51435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Evaluation of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 and Y Approach </a:t>
            </a:r>
          </a:p>
          <a:p>
            <a:pPr marL="624078" indent="-514350">
              <a:lnSpc>
                <a:spcPct val="200000"/>
              </a:lnSpc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6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marL="624078" indent="-51435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Definition  &amp; Nature of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Fiedler’s Contingency Model </a:t>
            </a:r>
            <a:endParaRPr lang="en-US" sz="3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Task Oriented Leadership </a:t>
            </a:r>
          </a:p>
          <a:p>
            <a:pPr marL="624078" indent="-514350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Relationship Oriented </a:t>
            </a:r>
          </a:p>
          <a:p>
            <a:pPr marL="624078" indent="-514350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Work Environment </a:t>
            </a:r>
          </a:p>
          <a:p>
            <a:pPr marL="624078" indent="-514350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Work Nature </a:t>
            </a:r>
          </a:p>
          <a:p>
            <a:pPr marL="624078" indent="-514350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Relationship between Work Environment and Leadership Style </a:t>
            </a:r>
          </a:p>
          <a:p>
            <a:pPr marL="624078" indent="-514350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Evaluation of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Fiedler’s Contingency Model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Fiedler’s Contingency Model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Create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New Ideas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Create Followers Informal Relationship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Support to Followers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take Responsibilities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Create Group Environment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Create the Management and structure of Work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give Positive and negative reinforcement to Followers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goal setting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Decision Making  Ability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Problem Solving Ability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Specific Leadership Skills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Organization Skill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Analysis and Decision Making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Agreement Skills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Communication Skill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High level Work Habits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Group Cohesiveness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Work Knowledge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Interpersonal Relationship Skill</a:t>
            </a:r>
          </a:p>
          <a:p>
            <a:pPr>
              <a:lnSpc>
                <a:spcPct val="150000"/>
              </a:lnSpc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Specific Leadership Skills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Leadership through Power</a:t>
            </a: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Expert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Legitimate Power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Reward and Coercive Power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Referent Power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Leadership through Vision –Transformational Leadership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Transactional Leadership Style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Contingent Reward,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 by Exception Active ,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Management by Exception Passive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Transformational Leadership Style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Charisma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Intellectual Stimulation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Individual Consideration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Specific Leadership Skills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143000"/>
            <a:ext cx="7924800" cy="6248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Vision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Differentiation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Flaws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Transmission of Vision Value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Values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Leadership Through Persuasion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Persuasion by  Communication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Expertise Trustworthiness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Attractiveness 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Massage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Massage Discrepancy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One Side Vs Two Side Argument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Threats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06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Leadership through Vision –Transformational Leadership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40227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/>
              <a:t>Thank You</a:t>
            </a:r>
            <a:endParaRPr 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162"/>
            <a:ext cx="8991600" cy="53038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Leadership a Process 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Which Activities of the Member of an Organization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Influenced with respect to goal setting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Goal Achievement </a:t>
            </a: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What is Leadership 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63880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Leadership a Process 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Upon on Physical and Human Environment 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Representative Nature 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Follower Support 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Ideal Nature 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Leadership is a Skill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Nature of Leadership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Power Style Leadership 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Autocratic Leadership Style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Participative Leadership Style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Free Rein Leadership Style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Task Oriented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Relation Oriented 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Intellectual Leadership Style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Positive Leadership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Negative Leadership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Motivational Leadership Style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Positive Leadership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Negative Leadership 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6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Leadership  Styles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610600" cy="6172200"/>
          </a:xfrm>
        </p:spPr>
        <p:txBody>
          <a:bodyPr>
            <a:normAutofit/>
          </a:bodyPr>
          <a:lstStyle/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Relationship Leadership Style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Personal Leadership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Universal Leadership 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Supervisory Leadership Style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Job Centered Leadership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Employee Leadership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Institutional Leadership Style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Creative  Leadership Style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Paternalistic Leadership Style</a:t>
            </a:r>
          </a:p>
          <a:p>
            <a:pPr>
              <a:lnSpc>
                <a:spcPct val="11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lnSpc>
                <a:spcPct val="16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1534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Administrator Leadership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Bureaucrat Leadership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Policy Maker Leadership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Expert Leadership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Ideal Leadership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Charismatic Leadership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Political Leadership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Symbolic Leadership 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Other Leadership Style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0"/>
            <a:ext cx="8153400" cy="6858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Religious Leadership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Intellectual Leadership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Reformer Leadership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Parent figure Leadership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Scape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Leadership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Democratic Leadership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Authoritarian Leadership 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8153400" cy="66294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Religious Leadership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Intellectual Leadership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Reformer Leadership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Parent figure Leadership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Scape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Leadership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Democratic Leadership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Authoritarian Leadership 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8229600" cy="6096000"/>
          </a:xfrm>
        </p:spPr>
        <p:txBody>
          <a:bodyPr>
            <a:normAutofit/>
          </a:bodyPr>
          <a:lstStyle/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Human Relation Approach 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Definition and Nature of Human Relation 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Human Relation is a Process 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Concern Environment 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Achievement of Goals 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Motivated to Personnel </a:t>
            </a:r>
          </a:p>
          <a:p>
            <a:pPr marL="624078" indent="-514350"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Human Satisfaction </a:t>
            </a:r>
          </a:p>
          <a:p>
            <a:pPr>
              <a:lnSpc>
                <a:spcPct val="110000"/>
              </a:lnSpc>
              <a:buFont typeface="Wingdings" pitchFamily="2" charset="2"/>
              <a:buChar char="v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Growth of Products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Increase the Personnel work Motivation &amp; Ability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Goal Achievement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Healthy Personnel and Management Relationship </a:t>
            </a:r>
          </a:p>
          <a:p>
            <a:pPr>
              <a:lnSpc>
                <a:spcPct val="11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Healthy and Positive in Work Environment </a:t>
            </a:r>
          </a:p>
          <a:p>
            <a:pPr marL="624078" indent="-514350">
              <a:lnSpc>
                <a:spcPct val="160000"/>
              </a:lnSpc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Approaches of Leadership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511</TotalTime>
  <Words>529</Words>
  <Application>Microsoft Office PowerPoint</Application>
  <PresentationFormat>On-screen Show (4:3)</PresentationFormat>
  <Paragraphs>231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Slide 1</vt:lpstr>
      <vt:lpstr>What is Leadership ?</vt:lpstr>
      <vt:lpstr>Nature of Leadership </vt:lpstr>
      <vt:lpstr>Leadership  Styles </vt:lpstr>
      <vt:lpstr>Slide 5</vt:lpstr>
      <vt:lpstr>Other Leadership Style </vt:lpstr>
      <vt:lpstr>Slide 7</vt:lpstr>
      <vt:lpstr>Slide 8</vt:lpstr>
      <vt:lpstr>Approaches of Leadership</vt:lpstr>
      <vt:lpstr>Slide 10</vt:lpstr>
      <vt:lpstr>Fiedler’s Contingency Model </vt:lpstr>
      <vt:lpstr>Specific Leadership Skills </vt:lpstr>
      <vt:lpstr>Specific Leadership Skills </vt:lpstr>
      <vt:lpstr>Specific Leadership Skills </vt:lpstr>
      <vt:lpstr>Leadership through Vision –Transformational Leadership 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rbnb</cp:lastModifiedBy>
  <cp:revision>211</cp:revision>
  <dcterms:created xsi:type="dcterms:W3CDTF">2006-08-16T00:00:00Z</dcterms:created>
  <dcterms:modified xsi:type="dcterms:W3CDTF">2018-12-13T08:08:13Z</dcterms:modified>
</cp:coreProperties>
</file>