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365" r:id="rId3"/>
    <p:sldId id="359" r:id="rId4"/>
    <p:sldId id="363" r:id="rId5"/>
    <p:sldId id="341" r:id="rId6"/>
    <p:sldId id="364" r:id="rId7"/>
    <p:sldId id="366" r:id="rId8"/>
    <p:sldId id="367" r:id="rId9"/>
    <p:sldId id="368" r:id="rId10"/>
    <p:sldId id="36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163" autoAdjust="0"/>
    <p:restoredTop sz="94660"/>
  </p:normalViewPr>
  <p:slideViewPr>
    <p:cSldViewPr>
      <p:cViewPr varScale="1">
        <p:scale>
          <a:sx n="68" d="100"/>
          <a:sy n="68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2437B1-1FF7-4661-8008-06E60336F42E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634BF54-C32F-45F1-8CED-DAFF9A3043DA}">
      <dgm:prSet/>
      <dgm:spPr/>
      <dgm:t>
        <a:bodyPr/>
        <a:lstStyle/>
        <a:p>
          <a:pPr rtl="0"/>
          <a:r>
            <a:rPr lang="en-US" dirty="0" smtClean="0"/>
            <a:t>Physical Well-being</a:t>
          </a:r>
          <a:endParaRPr lang="en-US" dirty="0"/>
        </a:p>
      </dgm:t>
    </dgm:pt>
    <dgm:pt modelId="{F8E9BBF7-5CB3-49B5-9BFE-C5813D61AC14}" type="parTrans" cxnId="{08912835-6AF6-4FC3-B5B9-288671F34B9D}">
      <dgm:prSet/>
      <dgm:spPr/>
      <dgm:t>
        <a:bodyPr/>
        <a:lstStyle/>
        <a:p>
          <a:endParaRPr lang="en-US"/>
        </a:p>
      </dgm:t>
    </dgm:pt>
    <dgm:pt modelId="{1FAA8E69-D8CE-43C0-B704-4F5200BEB13A}" type="sibTrans" cxnId="{08912835-6AF6-4FC3-B5B9-288671F34B9D}">
      <dgm:prSet/>
      <dgm:spPr/>
      <dgm:t>
        <a:bodyPr/>
        <a:lstStyle/>
        <a:p>
          <a:endParaRPr lang="en-US"/>
        </a:p>
      </dgm:t>
    </dgm:pt>
    <dgm:pt modelId="{D49FEFB8-0041-4799-A9C0-EFFEFB396E79}">
      <dgm:prSet/>
      <dgm:spPr/>
      <dgm:t>
        <a:bodyPr/>
        <a:lstStyle/>
        <a:p>
          <a:pPr rtl="0"/>
          <a:r>
            <a:rPr lang="en-US" dirty="0" smtClean="0"/>
            <a:t>Mental Well-being</a:t>
          </a:r>
          <a:endParaRPr lang="en-US" dirty="0"/>
        </a:p>
      </dgm:t>
    </dgm:pt>
    <dgm:pt modelId="{16D8E6D8-C127-4F6E-B536-6C09635D405F}" type="parTrans" cxnId="{53E18612-AFFA-470D-B6F4-96D85624E843}">
      <dgm:prSet/>
      <dgm:spPr/>
      <dgm:t>
        <a:bodyPr/>
        <a:lstStyle/>
        <a:p>
          <a:endParaRPr lang="en-US"/>
        </a:p>
      </dgm:t>
    </dgm:pt>
    <dgm:pt modelId="{026F96EE-5B66-4024-AEE1-FB154BD6B2A8}" type="sibTrans" cxnId="{53E18612-AFFA-470D-B6F4-96D85624E843}">
      <dgm:prSet/>
      <dgm:spPr/>
      <dgm:t>
        <a:bodyPr/>
        <a:lstStyle/>
        <a:p>
          <a:endParaRPr lang="en-US"/>
        </a:p>
      </dgm:t>
    </dgm:pt>
    <dgm:pt modelId="{34547338-EE7A-46A6-96D0-DBBCC3ED8C14}">
      <dgm:prSet/>
      <dgm:spPr/>
      <dgm:t>
        <a:bodyPr/>
        <a:lstStyle/>
        <a:p>
          <a:pPr rtl="0"/>
          <a:r>
            <a:rPr lang="en-US" smtClean="0"/>
            <a:t>Social Well-being</a:t>
          </a:r>
          <a:endParaRPr lang="en-US"/>
        </a:p>
      </dgm:t>
    </dgm:pt>
    <dgm:pt modelId="{05093925-2655-4D0B-B896-76BF84A0D6B1}" type="parTrans" cxnId="{DD0788C5-9F18-463E-8061-AD1567451A03}">
      <dgm:prSet/>
      <dgm:spPr/>
      <dgm:t>
        <a:bodyPr/>
        <a:lstStyle/>
        <a:p>
          <a:endParaRPr lang="en-US"/>
        </a:p>
      </dgm:t>
    </dgm:pt>
    <dgm:pt modelId="{310913F1-CC98-4CFD-82D3-D25455EAAC46}" type="sibTrans" cxnId="{DD0788C5-9F18-463E-8061-AD1567451A03}">
      <dgm:prSet/>
      <dgm:spPr/>
      <dgm:t>
        <a:bodyPr/>
        <a:lstStyle/>
        <a:p>
          <a:endParaRPr lang="en-US"/>
        </a:p>
      </dgm:t>
    </dgm:pt>
    <dgm:pt modelId="{2E0759ED-6B3D-4C40-A5A3-FC93F4F31DBA}">
      <dgm:prSet/>
      <dgm:spPr/>
      <dgm:t>
        <a:bodyPr/>
        <a:lstStyle/>
        <a:p>
          <a:pPr rtl="0"/>
          <a:r>
            <a:rPr lang="en-US" dirty="0" smtClean="0"/>
            <a:t>Absence of Disease</a:t>
          </a:r>
          <a:endParaRPr lang="en-US" dirty="0"/>
        </a:p>
      </dgm:t>
    </dgm:pt>
    <dgm:pt modelId="{BBEB573A-86E2-4A8E-8D79-E95EC8789418}" type="parTrans" cxnId="{66886C49-24DE-46CC-9CCA-A2DAD719F529}">
      <dgm:prSet/>
      <dgm:spPr/>
      <dgm:t>
        <a:bodyPr/>
        <a:lstStyle/>
        <a:p>
          <a:endParaRPr lang="en-US"/>
        </a:p>
      </dgm:t>
    </dgm:pt>
    <dgm:pt modelId="{19452D7B-3F41-4FBC-A1EF-33CBBBD4C386}" type="sibTrans" cxnId="{66886C49-24DE-46CC-9CCA-A2DAD719F529}">
      <dgm:prSet/>
      <dgm:spPr/>
      <dgm:t>
        <a:bodyPr/>
        <a:lstStyle/>
        <a:p>
          <a:endParaRPr lang="en-US"/>
        </a:p>
      </dgm:t>
    </dgm:pt>
    <dgm:pt modelId="{72C55F99-CBC6-4507-BA42-3D373B9B9FDA}" type="pres">
      <dgm:prSet presAssocID="{AE2437B1-1FF7-4661-8008-06E60336F42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D4588EA-4F5E-4EE9-B252-ABA302B260E7}" type="pres">
      <dgm:prSet presAssocID="{2634BF54-C32F-45F1-8CED-DAFF9A3043D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00EA28-D7BB-4A89-A130-F5F86BDDA114}" type="pres">
      <dgm:prSet presAssocID="{1FAA8E69-D8CE-43C0-B704-4F5200BEB13A}" presName="sibTrans" presStyleLbl="sibTrans2D1" presStyleIdx="0" presStyleCnt="4"/>
      <dgm:spPr/>
      <dgm:t>
        <a:bodyPr/>
        <a:lstStyle/>
        <a:p>
          <a:endParaRPr lang="en-US"/>
        </a:p>
      </dgm:t>
    </dgm:pt>
    <dgm:pt modelId="{22F97905-2BD3-4429-B5D3-A1A35B132845}" type="pres">
      <dgm:prSet presAssocID="{1FAA8E69-D8CE-43C0-B704-4F5200BEB13A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6E6BD547-C158-4796-963B-AB12F68CAFA7}" type="pres">
      <dgm:prSet presAssocID="{D49FEFB8-0041-4799-A9C0-EFFEFB396E79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902F02-EE81-48EA-8E30-E0B156135F5E}" type="pres">
      <dgm:prSet presAssocID="{026F96EE-5B66-4024-AEE1-FB154BD6B2A8}" presName="sibTrans" presStyleLbl="sibTrans2D1" presStyleIdx="1" presStyleCnt="4"/>
      <dgm:spPr/>
      <dgm:t>
        <a:bodyPr/>
        <a:lstStyle/>
        <a:p>
          <a:endParaRPr lang="en-US"/>
        </a:p>
      </dgm:t>
    </dgm:pt>
    <dgm:pt modelId="{27E9DC41-1673-4118-9CF6-52E00881B0F9}" type="pres">
      <dgm:prSet presAssocID="{026F96EE-5B66-4024-AEE1-FB154BD6B2A8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1AC6EF35-F018-4D6B-B78C-939035B80B73}" type="pres">
      <dgm:prSet presAssocID="{34547338-EE7A-46A6-96D0-DBBCC3ED8C1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19C8F0-74D6-4163-9518-2041A96757C3}" type="pres">
      <dgm:prSet presAssocID="{310913F1-CC98-4CFD-82D3-D25455EAAC46}" presName="sibTrans" presStyleLbl="sibTrans2D1" presStyleIdx="2" presStyleCnt="4"/>
      <dgm:spPr/>
      <dgm:t>
        <a:bodyPr/>
        <a:lstStyle/>
        <a:p>
          <a:endParaRPr lang="en-US"/>
        </a:p>
      </dgm:t>
    </dgm:pt>
    <dgm:pt modelId="{738D0625-4BD6-4A1D-B3B0-5483FAF61B81}" type="pres">
      <dgm:prSet presAssocID="{310913F1-CC98-4CFD-82D3-D25455EAAC46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A13CB537-AF2B-454B-8AD5-789C5C965013}" type="pres">
      <dgm:prSet presAssocID="{2E0759ED-6B3D-4C40-A5A3-FC93F4F31DBA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7F5E79-8DF0-4E39-86BB-F3191A27C643}" type="pres">
      <dgm:prSet presAssocID="{19452D7B-3F41-4FBC-A1EF-33CBBBD4C386}" presName="sibTrans" presStyleLbl="sibTrans2D1" presStyleIdx="3" presStyleCnt="4"/>
      <dgm:spPr/>
      <dgm:t>
        <a:bodyPr/>
        <a:lstStyle/>
        <a:p>
          <a:endParaRPr lang="en-US"/>
        </a:p>
      </dgm:t>
    </dgm:pt>
    <dgm:pt modelId="{719C48BC-F59B-4001-905A-A23BFDED1196}" type="pres">
      <dgm:prSet presAssocID="{19452D7B-3F41-4FBC-A1EF-33CBBBD4C386}" presName="connectorText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4D7229CB-BE5E-49F6-8BDE-1BF64D2FA0E5}" type="presOf" srcId="{D49FEFB8-0041-4799-A9C0-EFFEFB396E79}" destId="{6E6BD547-C158-4796-963B-AB12F68CAFA7}" srcOrd="0" destOrd="0" presId="urn:microsoft.com/office/officeart/2005/8/layout/cycle2"/>
    <dgm:cxn modelId="{8829C69D-2522-48C7-8068-20F353E3D594}" type="presOf" srcId="{2634BF54-C32F-45F1-8CED-DAFF9A3043DA}" destId="{8D4588EA-4F5E-4EE9-B252-ABA302B260E7}" srcOrd="0" destOrd="0" presId="urn:microsoft.com/office/officeart/2005/8/layout/cycle2"/>
    <dgm:cxn modelId="{DD0788C5-9F18-463E-8061-AD1567451A03}" srcId="{AE2437B1-1FF7-4661-8008-06E60336F42E}" destId="{34547338-EE7A-46A6-96D0-DBBCC3ED8C14}" srcOrd="2" destOrd="0" parTransId="{05093925-2655-4D0B-B896-76BF84A0D6B1}" sibTransId="{310913F1-CC98-4CFD-82D3-D25455EAAC46}"/>
    <dgm:cxn modelId="{53E18612-AFFA-470D-B6F4-96D85624E843}" srcId="{AE2437B1-1FF7-4661-8008-06E60336F42E}" destId="{D49FEFB8-0041-4799-A9C0-EFFEFB396E79}" srcOrd="1" destOrd="0" parTransId="{16D8E6D8-C127-4F6E-B536-6C09635D405F}" sibTransId="{026F96EE-5B66-4024-AEE1-FB154BD6B2A8}"/>
    <dgm:cxn modelId="{18A127C2-CD5C-4270-9C2D-FE9B50B9DAD4}" type="presOf" srcId="{026F96EE-5B66-4024-AEE1-FB154BD6B2A8}" destId="{D3902F02-EE81-48EA-8E30-E0B156135F5E}" srcOrd="0" destOrd="0" presId="urn:microsoft.com/office/officeart/2005/8/layout/cycle2"/>
    <dgm:cxn modelId="{394D0860-5115-481F-84C9-A684B324E02D}" type="presOf" srcId="{34547338-EE7A-46A6-96D0-DBBCC3ED8C14}" destId="{1AC6EF35-F018-4D6B-B78C-939035B80B73}" srcOrd="0" destOrd="0" presId="urn:microsoft.com/office/officeart/2005/8/layout/cycle2"/>
    <dgm:cxn modelId="{A0BECAAE-7FF2-4E1F-A245-5B75CC24B50E}" type="presOf" srcId="{026F96EE-5B66-4024-AEE1-FB154BD6B2A8}" destId="{27E9DC41-1673-4118-9CF6-52E00881B0F9}" srcOrd="1" destOrd="0" presId="urn:microsoft.com/office/officeart/2005/8/layout/cycle2"/>
    <dgm:cxn modelId="{99F8E21F-A499-4FB0-A6FC-071469832909}" type="presOf" srcId="{19452D7B-3F41-4FBC-A1EF-33CBBBD4C386}" destId="{719C48BC-F59B-4001-905A-A23BFDED1196}" srcOrd="1" destOrd="0" presId="urn:microsoft.com/office/officeart/2005/8/layout/cycle2"/>
    <dgm:cxn modelId="{0AC28AC7-34BF-4FD7-A5E9-BC695FB59BAF}" type="presOf" srcId="{AE2437B1-1FF7-4661-8008-06E60336F42E}" destId="{72C55F99-CBC6-4507-BA42-3D373B9B9FDA}" srcOrd="0" destOrd="0" presId="urn:microsoft.com/office/officeart/2005/8/layout/cycle2"/>
    <dgm:cxn modelId="{66886C49-24DE-46CC-9CCA-A2DAD719F529}" srcId="{AE2437B1-1FF7-4661-8008-06E60336F42E}" destId="{2E0759ED-6B3D-4C40-A5A3-FC93F4F31DBA}" srcOrd="3" destOrd="0" parTransId="{BBEB573A-86E2-4A8E-8D79-E95EC8789418}" sibTransId="{19452D7B-3F41-4FBC-A1EF-33CBBBD4C386}"/>
    <dgm:cxn modelId="{C51F3890-384D-47D1-96E9-C96EEAFA73D3}" type="presOf" srcId="{310913F1-CC98-4CFD-82D3-D25455EAAC46}" destId="{738D0625-4BD6-4A1D-B3B0-5483FAF61B81}" srcOrd="1" destOrd="0" presId="urn:microsoft.com/office/officeart/2005/8/layout/cycle2"/>
    <dgm:cxn modelId="{BCA81A36-C7CF-4319-9B9D-B26151DEDE7B}" type="presOf" srcId="{1FAA8E69-D8CE-43C0-B704-4F5200BEB13A}" destId="{C400EA28-D7BB-4A89-A130-F5F86BDDA114}" srcOrd="0" destOrd="0" presId="urn:microsoft.com/office/officeart/2005/8/layout/cycle2"/>
    <dgm:cxn modelId="{1BEB6A32-7D62-4D02-B072-D2E9307FB369}" type="presOf" srcId="{2E0759ED-6B3D-4C40-A5A3-FC93F4F31DBA}" destId="{A13CB537-AF2B-454B-8AD5-789C5C965013}" srcOrd="0" destOrd="0" presId="urn:microsoft.com/office/officeart/2005/8/layout/cycle2"/>
    <dgm:cxn modelId="{3D5E3454-2EA8-4704-B2ED-2C6462C180A1}" type="presOf" srcId="{1FAA8E69-D8CE-43C0-B704-4F5200BEB13A}" destId="{22F97905-2BD3-4429-B5D3-A1A35B132845}" srcOrd="1" destOrd="0" presId="urn:microsoft.com/office/officeart/2005/8/layout/cycle2"/>
    <dgm:cxn modelId="{08912835-6AF6-4FC3-B5B9-288671F34B9D}" srcId="{AE2437B1-1FF7-4661-8008-06E60336F42E}" destId="{2634BF54-C32F-45F1-8CED-DAFF9A3043DA}" srcOrd="0" destOrd="0" parTransId="{F8E9BBF7-5CB3-49B5-9BFE-C5813D61AC14}" sibTransId="{1FAA8E69-D8CE-43C0-B704-4F5200BEB13A}"/>
    <dgm:cxn modelId="{B455B2F4-57AB-4725-A584-5F0C62156F10}" type="presOf" srcId="{310913F1-CC98-4CFD-82D3-D25455EAAC46}" destId="{8B19C8F0-74D6-4163-9518-2041A96757C3}" srcOrd="0" destOrd="0" presId="urn:microsoft.com/office/officeart/2005/8/layout/cycle2"/>
    <dgm:cxn modelId="{6EB6DA26-2CA0-4684-BB9B-B852365B4E2E}" type="presOf" srcId="{19452D7B-3F41-4FBC-A1EF-33CBBBD4C386}" destId="{367F5E79-8DF0-4E39-86BB-F3191A27C643}" srcOrd="0" destOrd="0" presId="urn:microsoft.com/office/officeart/2005/8/layout/cycle2"/>
    <dgm:cxn modelId="{52D259A7-80AA-4F91-8E2B-84E7CFAE90E1}" type="presParOf" srcId="{72C55F99-CBC6-4507-BA42-3D373B9B9FDA}" destId="{8D4588EA-4F5E-4EE9-B252-ABA302B260E7}" srcOrd="0" destOrd="0" presId="urn:microsoft.com/office/officeart/2005/8/layout/cycle2"/>
    <dgm:cxn modelId="{851B2864-CFB8-4EAC-9022-97A211DE2429}" type="presParOf" srcId="{72C55F99-CBC6-4507-BA42-3D373B9B9FDA}" destId="{C400EA28-D7BB-4A89-A130-F5F86BDDA114}" srcOrd="1" destOrd="0" presId="urn:microsoft.com/office/officeart/2005/8/layout/cycle2"/>
    <dgm:cxn modelId="{F35D6048-E92A-4CC9-92DF-D053B75400E9}" type="presParOf" srcId="{C400EA28-D7BB-4A89-A130-F5F86BDDA114}" destId="{22F97905-2BD3-4429-B5D3-A1A35B132845}" srcOrd="0" destOrd="0" presId="urn:microsoft.com/office/officeart/2005/8/layout/cycle2"/>
    <dgm:cxn modelId="{47A48AEB-6CCD-4A19-8C6B-F573B3281079}" type="presParOf" srcId="{72C55F99-CBC6-4507-BA42-3D373B9B9FDA}" destId="{6E6BD547-C158-4796-963B-AB12F68CAFA7}" srcOrd="2" destOrd="0" presId="urn:microsoft.com/office/officeart/2005/8/layout/cycle2"/>
    <dgm:cxn modelId="{635FECEF-13EB-4FD7-857F-F24D926053F8}" type="presParOf" srcId="{72C55F99-CBC6-4507-BA42-3D373B9B9FDA}" destId="{D3902F02-EE81-48EA-8E30-E0B156135F5E}" srcOrd="3" destOrd="0" presId="urn:microsoft.com/office/officeart/2005/8/layout/cycle2"/>
    <dgm:cxn modelId="{204513BA-CB57-4488-956C-E3AFF185423D}" type="presParOf" srcId="{D3902F02-EE81-48EA-8E30-E0B156135F5E}" destId="{27E9DC41-1673-4118-9CF6-52E00881B0F9}" srcOrd="0" destOrd="0" presId="urn:microsoft.com/office/officeart/2005/8/layout/cycle2"/>
    <dgm:cxn modelId="{4B4D04D5-A536-49A3-884C-BF384B2EECD9}" type="presParOf" srcId="{72C55F99-CBC6-4507-BA42-3D373B9B9FDA}" destId="{1AC6EF35-F018-4D6B-B78C-939035B80B73}" srcOrd="4" destOrd="0" presId="urn:microsoft.com/office/officeart/2005/8/layout/cycle2"/>
    <dgm:cxn modelId="{659C00CF-7BB1-461E-9ABF-543C9DFF58F3}" type="presParOf" srcId="{72C55F99-CBC6-4507-BA42-3D373B9B9FDA}" destId="{8B19C8F0-74D6-4163-9518-2041A96757C3}" srcOrd="5" destOrd="0" presId="urn:microsoft.com/office/officeart/2005/8/layout/cycle2"/>
    <dgm:cxn modelId="{11093EAF-8A5D-424E-BB77-D7E2B9892A28}" type="presParOf" srcId="{8B19C8F0-74D6-4163-9518-2041A96757C3}" destId="{738D0625-4BD6-4A1D-B3B0-5483FAF61B81}" srcOrd="0" destOrd="0" presId="urn:microsoft.com/office/officeart/2005/8/layout/cycle2"/>
    <dgm:cxn modelId="{37709DBA-A10E-43D6-9F58-99C087299EC6}" type="presParOf" srcId="{72C55F99-CBC6-4507-BA42-3D373B9B9FDA}" destId="{A13CB537-AF2B-454B-8AD5-789C5C965013}" srcOrd="6" destOrd="0" presId="urn:microsoft.com/office/officeart/2005/8/layout/cycle2"/>
    <dgm:cxn modelId="{FBFBABB3-BC40-4089-B102-898BF4B57A4B}" type="presParOf" srcId="{72C55F99-CBC6-4507-BA42-3D373B9B9FDA}" destId="{367F5E79-8DF0-4E39-86BB-F3191A27C643}" srcOrd="7" destOrd="0" presId="urn:microsoft.com/office/officeart/2005/8/layout/cycle2"/>
    <dgm:cxn modelId="{D981D157-B350-41E0-84B4-C79957EBC9F7}" type="presParOf" srcId="{367F5E79-8DF0-4E39-86BB-F3191A27C643}" destId="{719C48BC-F59B-4001-905A-A23BFDED1196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5B79AC-A0E5-41DD-A50E-88C1FA2A2BC5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65ECD2F-7C5E-42C4-A635-76799CF332A4}">
      <dgm:prSet custT="1"/>
      <dgm:spPr/>
      <dgm:t>
        <a:bodyPr/>
        <a:lstStyle/>
        <a:p>
          <a:pPr rtl="0"/>
          <a:r>
            <a:rPr lang="en-US" sz="1800" b="1" dirty="0" smtClean="0">
              <a:latin typeface="Times New Roman" pitchFamily="18" charset="0"/>
              <a:cs typeface="Times New Roman" pitchFamily="18" charset="0"/>
            </a:rPr>
            <a:t>Satisfaction, </a:t>
          </a:r>
          <a:endParaRPr lang="en-US" sz="1800" b="1" dirty="0">
            <a:latin typeface="Times New Roman" pitchFamily="18" charset="0"/>
            <a:cs typeface="Times New Roman" pitchFamily="18" charset="0"/>
          </a:endParaRPr>
        </a:p>
      </dgm:t>
    </dgm:pt>
    <dgm:pt modelId="{476669CD-FA20-42D8-9835-6480DFFC5911}" type="parTrans" cxnId="{FB59CE7B-7CE3-4039-A177-E6B2FE35056E}">
      <dgm:prSet/>
      <dgm:spPr/>
      <dgm:t>
        <a:bodyPr/>
        <a:lstStyle/>
        <a:p>
          <a:endParaRPr lang="en-US"/>
        </a:p>
      </dgm:t>
    </dgm:pt>
    <dgm:pt modelId="{077F3D87-D7F0-4C4F-86A4-9D150E22DCD2}" type="sibTrans" cxnId="{FB59CE7B-7CE3-4039-A177-E6B2FE35056E}">
      <dgm:prSet/>
      <dgm:spPr/>
      <dgm:t>
        <a:bodyPr/>
        <a:lstStyle/>
        <a:p>
          <a:endParaRPr lang="en-US"/>
        </a:p>
      </dgm:t>
    </dgm:pt>
    <dgm:pt modelId="{7F5DB577-4924-4A5E-97AA-A6678A11C5E1}">
      <dgm:prSet custT="1"/>
      <dgm:spPr/>
      <dgm:t>
        <a:bodyPr/>
        <a:lstStyle/>
        <a:p>
          <a:pPr rtl="0"/>
          <a:r>
            <a:rPr lang="en-US" sz="1800" dirty="0" smtClean="0"/>
            <a:t>Productivity, </a:t>
          </a:r>
          <a:endParaRPr lang="en-US" sz="1800" dirty="0"/>
        </a:p>
      </dgm:t>
    </dgm:pt>
    <dgm:pt modelId="{9D524695-AD86-4F8C-B8F0-886FCA8DC0C7}" type="parTrans" cxnId="{93F25079-74E3-4E9F-B2FB-285AE53C0953}">
      <dgm:prSet/>
      <dgm:spPr/>
      <dgm:t>
        <a:bodyPr/>
        <a:lstStyle/>
        <a:p>
          <a:endParaRPr lang="en-US"/>
        </a:p>
      </dgm:t>
    </dgm:pt>
    <dgm:pt modelId="{E7A5D9CE-7162-49D9-BD5B-40FCA173EC38}" type="sibTrans" cxnId="{93F25079-74E3-4E9F-B2FB-285AE53C0953}">
      <dgm:prSet/>
      <dgm:spPr/>
      <dgm:t>
        <a:bodyPr/>
        <a:lstStyle/>
        <a:p>
          <a:endParaRPr lang="en-US"/>
        </a:p>
      </dgm:t>
    </dgm:pt>
    <dgm:pt modelId="{8642FD54-5589-41EC-A4AA-5D77B4EA9BF2}">
      <dgm:prSet custT="1"/>
      <dgm:spPr/>
      <dgm:t>
        <a:bodyPr/>
        <a:lstStyle/>
        <a:p>
          <a:pPr rtl="0"/>
          <a:r>
            <a:rPr lang="en-US" sz="1800" dirty="0" smtClean="0"/>
            <a:t>Positive Attitude</a:t>
          </a:r>
          <a:r>
            <a:rPr lang="en-US" sz="1400" dirty="0" smtClean="0"/>
            <a:t>, </a:t>
          </a:r>
          <a:endParaRPr lang="en-US" sz="1400" dirty="0"/>
        </a:p>
      </dgm:t>
    </dgm:pt>
    <dgm:pt modelId="{F058E533-646C-4D8A-BE5D-C72174E62C73}" type="parTrans" cxnId="{24F930C9-8B30-4D02-B79A-530B98932DF1}">
      <dgm:prSet/>
      <dgm:spPr/>
      <dgm:t>
        <a:bodyPr/>
        <a:lstStyle/>
        <a:p>
          <a:endParaRPr lang="en-US"/>
        </a:p>
      </dgm:t>
    </dgm:pt>
    <dgm:pt modelId="{883AA3AD-0C66-43EC-911F-62DF1C458634}" type="sibTrans" cxnId="{24F930C9-8B30-4D02-B79A-530B98932DF1}">
      <dgm:prSet/>
      <dgm:spPr/>
      <dgm:t>
        <a:bodyPr/>
        <a:lstStyle/>
        <a:p>
          <a:endParaRPr lang="en-US"/>
        </a:p>
      </dgm:t>
    </dgm:pt>
    <dgm:pt modelId="{2471BDF5-DC32-4A49-A1D1-B38E55CFF4DC}">
      <dgm:prSet custT="1"/>
      <dgm:spPr/>
      <dgm:t>
        <a:bodyPr/>
        <a:lstStyle/>
        <a:p>
          <a:pPr rtl="0"/>
          <a:r>
            <a:rPr lang="en-US" sz="1800" dirty="0" smtClean="0"/>
            <a:t>Emotional Stability </a:t>
          </a:r>
          <a:endParaRPr lang="en-US" sz="1800" dirty="0"/>
        </a:p>
      </dgm:t>
    </dgm:pt>
    <dgm:pt modelId="{34935C55-D46D-4DFE-B046-095D1908EC34}" type="parTrans" cxnId="{37CD716F-20A1-4760-AFF5-C92D1FAFDB65}">
      <dgm:prSet/>
      <dgm:spPr/>
      <dgm:t>
        <a:bodyPr/>
        <a:lstStyle/>
        <a:p>
          <a:endParaRPr lang="en-US"/>
        </a:p>
      </dgm:t>
    </dgm:pt>
    <dgm:pt modelId="{B0186BBF-269D-405E-A1B3-E9A034BCB14F}" type="sibTrans" cxnId="{37CD716F-20A1-4760-AFF5-C92D1FAFDB65}">
      <dgm:prSet/>
      <dgm:spPr/>
      <dgm:t>
        <a:bodyPr/>
        <a:lstStyle/>
        <a:p>
          <a:endParaRPr lang="en-US"/>
        </a:p>
      </dgm:t>
    </dgm:pt>
    <dgm:pt modelId="{06375F9C-6884-4965-811D-0500C992750F}">
      <dgm:prSet custT="1"/>
      <dgm:spPr/>
      <dgm:t>
        <a:bodyPr/>
        <a:lstStyle/>
        <a:p>
          <a:pPr rtl="0"/>
          <a:r>
            <a:rPr lang="en-US" sz="1400" dirty="0" smtClean="0"/>
            <a:t> </a:t>
          </a:r>
          <a:r>
            <a:rPr lang="en-US" sz="1800" dirty="0" smtClean="0"/>
            <a:t>Adjustment.</a:t>
          </a:r>
          <a:endParaRPr lang="en-US" sz="1800" dirty="0"/>
        </a:p>
      </dgm:t>
    </dgm:pt>
    <dgm:pt modelId="{C76914BE-5DFD-4A95-B272-B4287F526CEA}" type="parTrans" cxnId="{E1C403B5-E3E9-4073-8287-9AB3CD4FB546}">
      <dgm:prSet/>
      <dgm:spPr/>
      <dgm:t>
        <a:bodyPr/>
        <a:lstStyle/>
        <a:p>
          <a:endParaRPr lang="en-US"/>
        </a:p>
      </dgm:t>
    </dgm:pt>
    <dgm:pt modelId="{45B47A00-3ED5-42C9-8D40-21F5050EDD40}" type="sibTrans" cxnId="{E1C403B5-E3E9-4073-8287-9AB3CD4FB546}">
      <dgm:prSet/>
      <dgm:spPr/>
      <dgm:t>
        <a:bodyPr/>
        <a:lstStyle/>
        <a:p>
          <a:endParaRPr lang="en-US"/>
        </a:p>
      </dgm:t>
    </dgm:pt>
    <dgm:pt modelId="{657E77EB-CCF5-419E-9ADD-E351FC511CF1}" type="pres">
      <dgm:prSet presAssocID="{685B79AC-A0E5-41DD-A50E-88C1FA2A2BC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CE85291-3A2F-4E4F-8A0E-2A7E5B84517A}" type="pres">
      <dgm:prSet presAssocID="{F65ECD2F-7C5E-42C4-A635-76799CF332A4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8EA23D-5DA5-4A2F-9986-B0C5582EAB22}" type="pres">
      <dgm:prSet presAssocID="{F65ECD2F-7C5E-42C4-A635-76799CF332A4}" presName="spNode" presStyleCnt="0"/>
      <dgm:spPr/>
    </dgm:pt>
    <dgm:pt modelId="{4F16D356-6777-4650-A5C2-D125248FBBA3}" type="pres">
      <dgm:prSet presAssocID="{077F3D87-D7F0-4C4F-86A4-9D150E22DCD2}" presName="sibTrans" presStyleLbl="sibTrans1D1" presStyleIdx="0" presStyleCnt="5"/>
      <dgm:spPr/>
      <dgm:t>
        <a:bodyPr/>
        <a:lstStyle/>
        <a:p>
          <a:endParaRPr lang="en-US"/>
        </a:p>
      </dgm:t>
    </dgm:pt>
    <dgm:pt modelId="{8A271841-CA6F-471F-89D5-08DB50037D27}" type="pres">
      <dgm:prSet presAssocID="{7F5DB577-4924-4A5E-97AA-A6678A11C5E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F37949-70FC-4F9B-9ACA-5ED57B09502D}" type="pres">
      <dgm:prSet presAssocID="{7F5DB577-4924-4A5E-97AA-A6678A11C5E1}" presName="spNode" presStyleCnt="0"/>
      <dgm:spPr/>
    </dgm:pt>
    <dgm:pt modelId="{1AE2B818-6CBC-48CF-A2F2-EE71A90CB836}" type="pres">
      <dgm:prSet presAssocID="{E7A5D9CE-7162-49D9-BD5B-40FCA173EC38}" presName="sibTrans" presStyleLbl="sibTrans1D1" presStyleIdx="1" presStyleCnt="5"/>
      <dgm:spPr/>
      <dgm:t>
        <a:bodyPr/>
        <a:lstStyle/>
        <a:p>
          <a:endParaRPr lang="en-US"/>
        </a:p>
      </dgm:t>
    </dgm:pt>
    <dgm:pt modelId="{734CCE22-4090-4B6F-8A11-EAE5E7173B77}" type="pres">
      <dgm:prSet presAssocID="{8642FD54-5589-41EC-A4AA-5D77B4EA9BF2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2CA086-E134-4415-9A7D-3BBF7DDB7512}" type="pres">
      <dgm:prSet presAssocID="{8642FD54-5589-41EC-A4AA-5D77B4EA9BF2}" presName="spNode" presStyleCnt="0"/>
      <dgm:spPr/>
    </dgm:pt>
    <dgm:pt modelId="{1B0F06C9-9E0A-4FF0-8EAA-0AB42B2BDCEE}" type="pres">
      <dgm:prSet presAssocID="{883AA3AD-0C66-43EC-911F-62DF1C458634}" presName="sibTrans" presStyleLbl="sibTrans1D1" presStyleIdx="2" presStyleCnt="5"/>
      <dgm:spPr/>
      <dgm:t>
        <a:bodyPr/>
        <a:lstStyle/>
        <a:p>
          <a:endParaRPr lang="en-US"/>
        </a:p>
      </dgm:t>
    </dgm:pt>
    <dgm:pt modelId="{943C5E57-5419-4FB2-833C-CF60F1174516}" type="pres">
      <dgm:prSet presAssocID="{2471BDF5-DC32-4A49-A1D1-B38E55CFF4D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91520A-726B-45A3-ABB2-84771BD373FE}" type="pres">
      <dgm:prSet presAssocID="{2471BDF5-DC32-4A49-A1D1-B38E55CFF4DC}" presName="spNode" presStyleCnt="0"/>
      <dgm:spPr/>
    </dgm:pt>
    <dgm:pt modelId="{C6673E33-746F-4B03-9605-24F109767867}" type="pres">
      <dgm:prSet presAssocID="{B0186BBF-269D-405E-A1B3-E9A034BCB14F}" presName="sibTrans" presStyleLbl="sibTrans1D1" presStyleIdx="3" presStyleCnt="5"/>
      <dgm:spPr/>
      <dgm:t>
        <a:bodyPr/>
        <a:lstStyle/>
        <a:p>
          <a:endParaRPr lang="en-US"/>
        </a:p>
      </dgm:t>
    </dgm:pt>
    <dgm:pt modelId="{4E656AF4-108D-46FC-ADFA-839198224372}" type="pres">
      <dgm:prSet presAssocID="{06375F9C-6884-4965-811D-0500C992750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D5FB4E-EB98-4C98-95C0-C5BAA59D84EF}" type="pres">
      <dgm:prSet presAssocID="{06375F9C-6884-4965-811D-0500C992750F}" presName="spNode" presStyleCnt="0"/>
      <dgm:spPr/>
    </dgm:pt>
    <dgm:pt modelId="{E8D9C1D1-75AD-4EC9-BEA6-993327F7CE26}" type="pres">
      <dgm:prSet presAssocID="{45B47A00-3ED5-42C9-8D40-21F5050EDD40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E1C403B5-E3E9-4073-8287-9AB3CD4FB546}" srcId="{685B79AC-A0E5-41DD-A50E-88C1FA2A2BC5}" destId="{06375F9C-6884-4965-811D-0500C992750F}" srcOrd="4" destOrd="0" parTransId="{C76914BE-5DFD-4A95-B272-B4287F526CEA}" sibTransId="{45B47A00-3ED5-42C9-8D40-21F5050EDD40}"/>
    <dgm:cxn modelId="{93F25079-74E3-4E9F-B2FB-285AE53C0953}" srcId="{685B79AC-A0E5-41DD-A50E-88C1FA2A2BC5}" destId="{7F5DB577-4924-4A5E-97AA-A6678A11C5E1}" srcOrd="1" destOrd="0" parTransId="{9D524695-AD86-4F8C-B8F0-886FCA8DC0C7}" sibTransId="{E7A5D9CE-7162-49D9-BD5B-40FCA173EC38}"/>
    <dgm:cxn modelId="{7F6177A4-2B7E-4243-BDC7-18EED8095F7E}" type="presOf" srcId="{7F5DB577-4924-4A5E-97AA-A6678A11C5E1}" destId="{8A271841-CA6F-471F-89D5-08DB50037D27}" srcOrd="0" destOrd="0" presId="urn:microsoft.com/office/officeart/2005/8/layout/cycle5"/>
    <dgm:cxn modelId="{1F914BFC-14D6-478F-9C77-08A853A9CAD5}" type="presOf" srcId="{45B47A00-3ED5-42C9-8D40-21F5050EDD40}" destId="{E8D9C1D1-75AD-4EC9-BEA6-993327F7CE26}" srcOrd="0" destOrd="0" presId="urn:microsoft.com/office/officeart/2005/8/layout/cycle5"/>
    <dgm:cxn modelId="{FB59CE7B-7CE3-4039-A177-E6B2FE35056E}" srcId="{685B79AC-A0E5-41DD-A50E-88C1FA2A2BC5}" destId="{F65ECD2F-7C5E-42C4-A635-76799CF332A4}" srcOrd="0" destOrd="0" parTransId="{476669CD-FA20-42D8-9835-6480DFFC5911}" sibTransId="{077F3D87-D7F0-4C4F-86A4-9D150E22DCD2}"/>
    <dgm:cxn modelId="{254CB1B4-1374-438C-889B-C187370A2E46}" type="presOf" srcId="{077F3D87-D7F0-4C4F-86A4-9D150E22DCD2}" destId="{4F16D356-6777-4650-A5C2-D125248FBBA3}" srcOrd="0" destOrd="0" presId="urn:microsoft.com/office/officeart/2005/8/layout/cycle5"/>
    <dgm:cxn modelId="{F7D32539-EC38-43F1-8A81-F676185492BA}" type="presOf" srcId="{8642FD54-5589-41EC-A4AA-5D77B4EA9BF2}" destId="{734CCE22-4090-4B6F-8A11-EAE5E7173B77}" srcOrd="0" destOrd="0" presId="urn:microsoft.com/office/officeart/2005/8/layout/cycle5"/>
    <dgm:cxn modelId="{B862D690-B3A9-4972-8218-A79BD8AC14E2}" type="presOf" srcId="{E7A5D9CE-7162-49D9-BD5B-40FCA173EC38}" destId="{1AE2B818-6CBC-48CF-A2F2-EE71A90CB836}" srcOrd="0" destOrd="0" presId="urn:microsoft.com/office/officeart/2005/8/layout/cycle5"/>
    <dgm:cxn modelId="{2D541955-5FA0-4452-80A9-B288206DBED9}" type="presOf" srcId="{B0186BBF-269D-405E-A1B3-E9A034BCB14F}" destId="{C6673E33-746F-4B03-9605-24F109767867}" srcOrd="0" destOrd="0" presId="urn:microsoft.com/office/officeart/2005/8/layout/cycle5"/>
    <dgm:cxn modelId="{262BE675-2715-45A6-9A3F-025D3BAD9124}" type="presOf" srcId="{06375F9C-6884-4965-811D-0500C992750F}" destId="{4E656AF4-108D-46FC-ADFA-839198224372}" srcOrd="0" destOrd="0" presId="urn:microsoft.com/office/officeart/2005/8/layout/cycle5"/>
    <dgm:cxn modelId="{37CD716F-20A1-4760-AFF5-C92D1FAFDB65}" srcId="{685B79AC-A0E5-41DD-A50E-88C1FA2A2BC5}" destId="{2471BDF5-DC32-4A49-A1D1-B38E55CFF4DC}" srcOrd="3" destOrd="0" parTransId="{34935C55-D46D-4DFE-B046-095D1908EC34}" sibTransId="{B0186BBF-269D-405E-A1B3-E9A034BCB14F}"/>
    <dgm:cxn modelId="{3D0E60DF-3AFF-471D-BE22-654814D0BE95}" type="presOf" srcId="{F65ECD2F-7C5E-42C4-A635-76799CF332A4}" destId="{1CE85291-3A2F-4E4F-8A0E-2A7E5B84517A}" srcOrd="0" destOrd="0" presId="urn:microsoft.com/office/officeart/2005/8/layout/cycle5"/>
    <dgm:cxn modelId="{686F1D8E-126F-4FA1-98A6-FDE1CE84992D}" type="presOf" srcId="{2471BDF5-DC32-4A49-A1D1-B38E55CFF4DC}" destId="{943C5E57-5419-4FB2-833C-CF60F1174516}" srcOrd="0" destOrd="0" presId="urn:microsoft.com/office/officeart/2005/8/layout/cycle5"/>
    <dgm:cxn modelId="{B2A42D3E-6522-450B-8D05-3AA3A21EF24F}" type="presOf" srcId="{883AA3AD-0C66-43EC-911F-62DF1C458634}" destId="{1B0F06C9-9E0A-4FF0-8EAA-0AB42B2BDCEE}" srcOrd="0" destOrd="0" presId="urn:microsoft.com/office/officeart/2005/8/layout/cycle5"/>
    <dgm:cxn modelId="{24F930C9-8B30-4D02-B79A-530B98932DF1}" srcId="{685B79AC-A0E5-41DD-A50E-88C1FA2A2BC5}" destId="{8642FD54-5589-41EC-A4AA-5D77B4EA9BF2}" srcOrd="2" destOrd="0" parTransId="{F058E533-646C-4D8A-BE5D-C72174E62C73}" sibTransId="{883AA3AD-0C66-43EC-911F-62DF1C458634}"/>
    <dgm:cxn modelId="{314CBE58-1D86-4188-AB70-220D9716EC81}" type="presOf" srcId="{685B79AC-A0E5-41DD-A50E-88C1FA2A2BC5}" destId="{657E77EB-CCF5-419E-9ADD-E351FC511CF1}" srcOrd="0" destOrd="0" presId="urn:microsoft.com/office/officeart/2005/8/layout/cycle5"/>
    <dgm:cxn modelId="{D0F9639F-D2A6-4642-BA0E-3E2918091855}" type="presParOf" srcId="{657E77EB-CCF5-419E-9ADD-E351FC511CF1}" destId="{1CE85291-3A2F-4E4F-8A0E-2A7E5B84517A}" srcOrd="0" destOrd="0" presId="urn:microsoft.com/office/officeart/2005/8/layout/cycle5"/>
    <dgm:cxn modelId="{26CB4D61-68CF-4876-9BD0-141EF7BE692F}" type="presParOf" srcId="{657E77EB-CCF5-419E-9ADD-E351FC511CF1}" destId="{3F8EA23D-5DA5-4A2F-9986-B0C5582EAB22}" srcOrd="1" destOrd="0" presId="urn:microsoft.com/office/officeart/2005/8/layout/cycle5"/>
    <dgm:cxn modelId="{5619000B-4162-4DA5-850A-9DAC95F56CD6}" type="presParOf" srcId="{657E77EB-CCF5-419E-9ADD-E351FC511CF1}" destId="{4F16D356-6777-4650-A5C2-D125248FBBA3}" srcOrd="2" destOrd="0" presId="urn:microsoft.com/office/officeart/2005/8/layout/cycle5"/>
    <dgm:cxn modelId="{E7D70838-DE71-4A52-B78C-7E038711FF22}" type="presParOf" srcId="{657E77EB-CCF5-419E-9ADD-E351FC511CF1}" destId="{8A271841-CA6F-471F-89D5-08DB50037D27}" srcOrd="3" destOrd="0" presId="urn:microsoft.com/office/officeart/2005/8/layout/cycle5"/>
    <dgm:cxn modelId="{1DCAC535-D0B2-43BC-AAEE-8F457994CEB2}" type="presParOf" srcId="{657E77EB-CCF5-419E-9ADD-E351FC511CF1}" destId="{C2F37949-70FC-4F9B-9ACA-5ED57B09502D}" srcOrd="4" destOrd="0" presId="urn:microsoft.com/office/officeart/2005/8/layout/cycle5"/>
    <dgm:cxn modelId="{9A2E4B98-75E1-437C-997A-05EC548FA3B5}" type="presParOf" srcId="{657E77EB-CCF5-419E-9ADD-E351FC511CF1}" destId="{1AE2B818-6CBC-48CF-A2F2-EE71A90CB836}" srcOrd="5" destOrd="0" presId="urn:microsoft.com/office/officeart/2005/8/layout/cycle5"/>
    <dgm:cxn modelId="{C13BD20E-C21B-42EC-AC22-B2B404ED23E6}" type="presParOf" srcId="{657E77EB-CCF5-419E-9ADD-E351FC511CF1}" destId="{734CCE22-4090-4B6F-8A11-EAE5E7173B77}" srcOrd="6" destOrd="0" presId="urn:microsoft.com/office/officeart/2005/8/layout/cycle5"/>
    <dgm:cxn modelId="{2A515587-A8E3-4D15-8A7A-81FC34B30B54}" type="presParOf" srcId="{657E77EB-CCF5-419E-9ADD-E351FC511CF1}" destId="{132CA086-E134-4415-9A7D-3BBF7DDB7512}" srcOrd="7" destOrd="0" presId="urn:microsoft.com/office/officeart/2005/8/layout/cycle5"/>
    <dgm:cxn modelId="{350F9EC4-E34D-4A03-92A4-2876A866BBBF}" type="presParOf" srcId="{657E77EB-CCF5-419E-9ADD-E351FC511CF1}" destId="{1B0F06C9-9E0A-4FF0-8EAA-0AB42B2BDCEE}" srcOrd="8" destOrd="0" presId="urn:microsoft.com/office/officeart/2005/8/layout/cycle5"/>
    <dgm:cxn modelId="{5E420AAE-4996-4DAB-AC31-556CD8F96D00}" type="presParOf" srcId="{657E77EB-CCF5-419E-9ADD-E351FC511CF1}" destId="{943C5E57-5419-4FB2-833C-CF60F1174516}" srcOrd="9" destOrd="0" presId="urn:microsoft.com/office/officeart/2005/8/layout/cycle5"/>
    <dgm:cxn modelId="{0D7D1AF9-5488-47FF-8536-5F8D58E72429}" type="presParOf" srcId="{657E77EB-CCF5-419E-9ADD-E351FC511CF1}" destId="{DE91520A-726B-45A3-ABB2-84771BD373FE}" srcOrd="10" destOrd="0" presId="urn:microsoft.com/office/officeart/2005/8/layout/cycle5"/>
    <dgm:cxn modelId="{893D1DFB-0B75-458C-A8FD-12FAE7EDB50E}" type="presParOf" srcId="{657E77EB-CCF5-419E-9ADD-E351FC511CF1}" destId="{C6673E33-746F-4B03-9605-24F109767867}" srcOrd="11" destOrd="0" presId="urn:microsoft.com/office/officeart/2005/8/layout/cycle5"/>
    <dgm:cxn modelId="{71B9973F-14E1-4773-8379-7B2140182B70}" type="presParOf" srcId="{657E77EB-CCF5-419E-9ADD-E351FC511CF1}" destId="{4E656AF4-108D-46FC-ADFA-839198224372}" srcOrd="12" destOrd="0" presId="urn:microsoft.com/office/officeart/2005/8/layout/cycle5"/>
    <dgm:cxn modelId="{1BF14948-955E-47B1-AE1C-D3AA233B4E81}" type="presParOf" srcId="{657E77EB-CCF5-419E-9ADD-E351FC511CF1}" destId="{5AD5FB4E-EB98-4C98-95C0-C5BAA59D84EF}" srcOrd="13" destOrd="0" presId="urn:microsoft.com/office/officeart/2005/8/layout/cycle5"/>
    <dgm:cxn modelId="{E70E418B-A94F-479C-ACEA-65E038206C6D}" type="presParOf" srcId="{657E77EB-CCF5-419E-9ADD-E351FC511CF1}" destId="{E8D9C1D1-75AD-4EC9-BEA6-993327F7CE26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4588EA-4F5E-4EE9-B252-ABA302B260E7}">
      <dsp:nvSpPr>
        <dsp:cNvPr id="0" name=""/>
        <dsp:cNvSpPr/>
      </dsp:nvSpPr>
      <dsp:spPr>
        <a:xfrm>
          <a:off x="2859375" y="1067"/>
          <a:ext cx="1779329" cy="17793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Physical Well-being</a:t>
          </a:r>
          <a:endParaRPr lang="en-US" sz="2700" kern="1200" dirty="0"/>
        </a:p>
      </dsp:txBody>
      <dsp:txXfrm>
        <a:off x="3119952" y="261644"/>
        <a:ext cx="1258175" cy="1258175"/>
      </dsp:txXfrm>
    </dsp:sp>
    <dsp:sp modelId="{C400EA28-D7BB-4A89-A130-F5F86BDDA114}">
      <dsp:nvSpPr>
        <dsp:cNvPr id="0" name=""/>
        <dsp:cNvSpPr/>
      </dsp:nvSpPr>
      <dsp:spPr>
        <a:xfrm rot="2700000">
          <a:off x="4447838" y="1526268"/>
          <a:ext cx="473998" cy="6005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>
        <a:off x="4468663" y="1596098"/>
        <a:ext cx="331799" cy="360313"/>
      </dsp:txXfrm>
    </dsp:sp>
    <dsp:sp modelId="{6E6BD547-C158-4796-963B-AB12F68CAFA7}">
      <dsp:nvSpPr>
        <dsp:cNvPr id="0" name=""/>
        <dsp:cNvSpPr/>
      </dsp:nvSpPr>
      <dsp:spPr>
        <a:xfrm>
          <a:off x="4749943" y="1891635"/>
          <a:ext cx="1779329" cy="17793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Mental Well-being</a:t>
          </a:r>
          <a:endParaRPr lang="en-US" sz="2700" kern="1200" dirty="0"/>
        </a:p>
      </dsp:txBody>
      <dsp:txXfrm>
        <a:off x="5010520" y="2152212"/>
        <a:ext cx="1258175" cy="1258175"/>
      </dsp:txXfrm>
    </dsp:sp>
    <dsp:sp modelId="{D3902F02-EE81-48EA-8E30-E0B156135F5E}">
      <dsp:nvSpPr>
        <dsp:cNvPr id="0" name=""/>
        <dsp:cNvSpPr/>
      </dsp:nvSpPr>
      <dsp:spPr>
        <a:xfrm rot="8100000">
          <a:off x="4466810" y="3416836"/>
          <a:ext cx="473998" cy="6005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 rot="10800000">
        <a:off x="4588184" y="3486666"/>
        <a:ext cx="331799" cy="360313"/>
      </dsp:txXfrm>
    </dsp:sp>
    <dsp:sp modelId="{1AC6EF35-F018-4D6B-B78C-939035B80B73}">
      <dsp:nvSpPr>
        <dsp:cNvPr id="0" name=""/>
        <dsp:cNvSpPr/>
      </dsp:nvSpPr>
      <dsp:spPr>
        <a:xfrm>
          <a:off x="2859375" y="3782203"/>
          <a:ext cx="1779329" cy="17793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smtClean="0"/>
            <a:t>Social Well-being</a:t>
          </a:r>
          <a:endParaRPr lang="en-US" sz="2700" kern="1200"/>
        </a:p>
      </dsp:txBody>
      <dsp:txXfrm>
        <a:off x="3119952" y="4042780"/>
        <a:ext cx="1258175" cy="1258175"/>
      </dsp:txXfrm>
    </dsp:sp>
    <dsp:sp modelId="{8B19C8F0-74D6-4163-9518-2041A96757C3}">
      <dsp:nvSpPr>
        <dsp:cNvPr id="0" name=""/>
        <dsp:cNvSpPr/>
      </dsp:nvSpPr>
      <dsp:spPr>
        <a:xfrm rot="13500000">
          <a:off x="2576242" y="3435807"/>
          <a:ext cx="473998" cy="6005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 rot="10800000">
        <a:off x="2697616" y="3606187"/>
        <a:ext cx="331799" cy="360313"/>
      </dsp:txXfrm>
    </dsp:sp>
    <dsp:sp modelId="{A13CB537-AF2B-454B-8AD5-789C5C965013}">
      <dsp:nvSpPr>
        <dsp:cNvPr id="0" name=""/>
        <dsp:cNvSpPr/>
      </dsp:nvSpPr>
      <dsp:spPr>
        <a:xfrm>
          <a:off x="968807" y="1891635"/>
          <a:ext cx="1779329" cy="17793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Absence of Disease</a:t>
          </a:r>
          <a:endParaRPr lang="en-US" sz="2700" kern="1200" dirty="0"/>
        </a:p>
      </dsp:txBody>
      <dsp:txXfrm>
        <a:off x="1229384" y="2152212"/>
        <a:ext cx="1258175" cy="1258175"/>
      </dsp:txXfrm>
    </dsp:sp>
    <dsp:sp modelId="{367F5E79-8DF0-4E39-86BB-F3191A27C643}">
      <dsp:nvSpPr>
        <dsp:cNvPr id="0" name=""/>
        <dsp:cNvSpPr/>
      </dsp:nvSpPr>
      <dsp:spPr>
        <a:xfrm rot="18900000">
          <a:off x="2557270" y="1545240"/>
          <a:ext cx="473998" cy="6005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>
        <a:off x="2578095" y="1715620"/>
        <a:ext cx="331799" cy="3603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E85291-3A2F-4E4F-8A0E-2A7E5B84517A}">
      <dsp:nvSpPr>
        <dsp:cNvPr id="0" name=""/>
        <dsp:cNvSpPr/>
      </dsp:nvSpPr>
      <dsp:spPr>
        <a:xfrm>
          <a:off x="3000375" y="1428"/>
          <a:ext cx="2000250" cy="13001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latin typeface="Times New Roman" pitchFamily="18" charset="0"/>
              <a:cs typeface="Times New Roman" pitchFamily="18" charset="0"/>
            </a:rPr>
            <a:t>Satisfaction, </a:t>
          </a:r>
          <a:endParaRPr lang="en-US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063844" y="64897"/>
        <a:ext cx="1873312" cy="1173224"/>
      </dsp:txXfrm>
    </dsp:sp>
    <dsp:sp modelId="{4F16D356-6777-4650-A5C2-D125248FBBA3}">
      <dsp:nvSpPr>
        <dsp:cNvPr id="0" name=""/>
        <dsp:cNvSpPr/>
      </dsp:nvSpPr>
      <dsp:spPr>
        <a:xfrm>
          <a:off x="1398984" y="651509"/>
          <a:ext cx="5203031" cy="5203031"/>
        </a:xfrm>
        <a:custGeom>
          <a:avLst/>
          <a:gdLst/>
          <a:ahLst/>
          <a:cxnLst/>
          <a:rect l="0" t="0" r="0" b="0"/>
          <a:pathLst>
            <a:path>
              <a:moveTo>
                <a:pt x="3870566" y="330526"/>
              </a:moveTo>
              <a:arcTo wR="2601515" hR="2601515" stAng="17951813" swAng="1214114"/>
            </a:path>
          </a:pathLst>
        </a:custGeom>
        <a:noFill/>
        <a:ln w="63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271841-CA6F-471F-89D5-08DB50037D27}">
      <dsp:nvSpPr>
        <dsp:cNvPr id="0" name=""/>
        <dsp:cNvSpPr/>
      </dsp:nvSpPr>
      <dsp:spPr>
        <a:xfrm>
          <a:off x="5474563" y="1799031"/>
          <a:ext cx="2000250" cy="13001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Productivity, </a:t>
          </a:r>
          <a:endParaRPr lang="en-US" sz="1800" kern="1200" dirty="0"/>
        </a:p>
      </dsp:txBody>
      <dsp:txXfrm>
        <a:off x="5538032" y="1862500"/>
        <a:ext cx="1873312" cy="1173224"/>
      </dsp:txXfrm>
    </dsp:sp>
    <dsp:sp modelId="{1AE2B818-6CBC-48CF-A2F2-EE71A90CB836}">
      <dsp:nvSpPr>
        <dsp:cNvPr id="0" name=""/>
        <dsp:cNvSpPr/>
      </dsp:nvSpPr>
      <dsp:spPr>
        <a:xfrm>
          <a:off x="1398984" y="651510"/>
          <a:ext cx="5203031" cy="5203031"/>
        </a:xfrm>
        <a:custGeom>
          <a:avLst/>
          <a:gdLst/>
          <a:ahLst/>
          <a:cxnLst/>
          <a:rect l="0" t="0" r="0" b="0"/>
          <a:pathLst>
            <a:path>
              <a:moveTo>
                <a:pt x="5196835" y="2780960"/>
              </a:moveTo>
              <a:arcTo wR="2601515" hR="2601515" stAng="21837315" swAng="1361718"/>
            </a:path>
          </a:pathLst>
        </a:custGeom>
        <a:noFill/>
        <a:ln w="63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4CCE22-4090-4B6F-8A11-EAE5E7173B77}">
      <dsp:nvSpPr>
        <dsp:cNvPr id="0" name=""/>
        <dsp:cNvSpPr/>
      </dsp:nvSpPr>
      <dsp:spPr>
        <a:xfrm>
          <a:off x="4529507" y="4707614"/>
          <a:ext cx="2000250" cy="13001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Positive Attitude</a:t>
          </a:r>
          <a:r>
            <a:rPr lang="en-US" sz="1400" kern="1200" dirty="0" smtClean="0"/>
            <a:t>, </a:t>
          </a:r>
          <a:endParaRPr lang="en-US" sz="1400" kern="1200" dirty="0"/>
        </a:p>
      </dsp:txBody>
      <dsp:txXfrm>
        <a:off x="4592976" y="4771083"/>
        <a:ext cx="1873312" cy="1173224"/>
      </dsp:txXfrm>
    </dsp:sp>
    <dsp:sp modelId="{1B0F06C9-9E0A-4FF0-8EAA-0AB42B2BDCEE}">
      <dsp:nvSpPr>
        <dsp:cNvPr id="0" name=""/>
        <dsp:cNvSpPr/>
      </dsp:nvSpPr>
      <dsp:spPr>
        <a:xfrm>
          <a:off x="1398984" y="651509"/>
          <a:ext cx="5203031" cy="5203031"/>
        </a:xfrm>
        <a:custGeom>
          <a:avLst/>
          <a:gdLst/>
          <a:ahLst/>
          <a:cxnLst/>
          <a:rect l="0" t="0" r="0" b="0"/>
          <a:pathLst>
            <a:path>
              <a:moveTo>
                <a:pt x="2921820" y="5183237"/>
              </a:moveTo>
              <a:arcTo wR="2601515" hR="2601515" stAng="4975659" swAng="848681"/>
            </a:path>
          </a:pathLst>
        </a:custGeom>
        <a:noFill/>
        <a:ln w="63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3C5E57-5419-4FB2-833C-CF60F1174516}">
      <dsp:nvSpPr>
        <dsp:cNvPr id="0" name=""/>
        <dsp:cNvSpPr/>
      </dsp:nvSpPr>
      <dsp:spPr>
        <a:xfrm>
          <a:off x="1471242" y="4707614"/>
          <a:ext cx="2000250" cy="13001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Emotional Stability </a:t>
          </a:r>
          <a:endParaRPr lang="en-US" sz="1800" kern="1200" dirty="0"/>
        </a:p>
      </dsp:txBody>
      <dsp:txXfrm>
        <a:off x="1534711" y="4771083"/>
        <a:ext cx="1873312" cy="1173224"/>
      </dsp:txXfrm>
    </dsp:sp>
    <dsp:sp modelId="{C6673E33-746F-4B03-9605-24F109767867}">
      <dsp:nvSpPr>
        <dsp:cNvPr id="0" name=""/>
        <dsp:cNvSpPr/>
      </dsp:nvSpPr>
      <dsp:spPr>
        <a:xfrm>
          <a:off x="1398984" y="651510"/>
          <a:ext cx="5203031" cy="5203031"/>
        </a:xfrm>
        <a:custGeom>
          <a:avLst/>
          <a:gdLst/>
          <a:ahLst/>
          <a:cxnLst/>
          <a:rect l="0" t="0" r="0" b="0"/>
          <a:pathLst>
            <a:path>
              <a:moveTo>
                <a:pt x="276388" y="3768419"/>
              </a:moveTo>
              <a:arcTo wR="2601515" hR="2601515" stAng="9200967" swAng="1361718"/>
            </a:path>
          </a:pathLst>
        </a:custGeom>
        <a:noFill/>
        <a:ln w="63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656AF4-108D-46FC-ADFA-839198224372}">
      <dsp:nvSpPr>
        <dsp:cNvPr id="0" name=""/>
        <dsp:cNvSpPr/>
      </dsp:nvSpPr>
      <dsp:spPr>
        <a:xfrm>
          <a:off x="526186" y="1799031"/>
          <a:ext cx="2000250" cy="13001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 </a:t>
          </a:r>
          <a:r>
            <a:rPr lang="en-US" sz="1800" kern="1200" dirty="0" smtClean="0"/>
            <a:t>Adjustment.</a:t>
          </a:r>
          <a:endParaRPr lang="en-US" sz="1800" kern="1200" dirty="0"/>
        </a:p>
      </dsp:txBody>
      <dsp:txXfrm>
        <a:off x="589655" y="1862500"/>
        <a:ext cx="1873312" cy="1173224"/>
      </dsp:txXfrm>
    </dsp:sp>
    <dsp:sp modelId="{E8D9C1D1-75AD-4EC9-BEA6-993327F7CE26}">
      <dsp:nvSpPr>
        <dsp:cNvPr id="0" name=""/>
        <dsp:cNvSpPr/>
      </dsp:nvSpPr>
      <dsp:spPr>
        <a:xfrm>
          <a:off x="1398984" y="651510"/>
          <a:ext cx="5203031" cy="5203031"/>
        </a:xfrm>
        <a:custGeom>
          <a:avLst/>
          <a:gdLst/>
          <a:ahLst/>
          <a:cxnLst/>
          <a:rect l="0" t="0" r="0" b="0"/>
          <a:pathLst>
            <a:path>
              <a:moveTo>
                <a:pt x="625310" y="909623"/>
              </a:moveTo>
              <a:arcTo wR="2601515" hR="2601515" stAng="13234073" swAng="1214114"/>
            </a:path>
          </a:pathLst>
        </a:custGeom>
        <a:noFill/>
        <a:ln w="63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4EA72A-A0D3-46A8-9958-2B99F961D1A3}" type="datetimeFigureOut">
              <a:rPr lang="en-US" smtClean="0"/>
              <a:pPr/>
              <a:t>12/15/2018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2759EA-C429-42F5-9D75-808AB481CC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5424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12/15/2018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12/15/2018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28600"/>
            <a:ext cx="7790688" cy="6248400"/>
          </a:xfrm>
        </p:spPr>
        <p:txBody>
          <a:bodyPr>
            <a:normAutofit fontScale="92500" lnSpcReduction="10000"/>
          </a:bodyPr>
          <a:lstStyle/>
          <a:p>
            <a:pPr marL="82296" indent="0" algn="ctr">
              <a:lnSpc>
                <a:spcPct val="15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One Day Workshop </a:t>
            </a:r>
          </a:p>
          <a:p>
            <a:pPr marL="82296" indent="0" algn="ctr">
              <a:lnSpc>
                <a:spcPct val="150000"/>
              </a:lnSpc>
              <a:buNone/>
            </a:pP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on </a:t>
            </a:r>
          </a:p>
          <a:p>
            <a:pPr marL="82296" indent="0" algn="ctr">
              <a:lnSpc>
                <a:spcPct val="150000"/>
              </a:lnSpc>
              <a:buNone/>
            </a:pPr>
            <a:r>
              <a:rPr lang="en-US" sz="4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Mental Health</a:t>
            </a:r>
          </a:p>
          <a:p>
            <a:pPr marL="82296" indent="0" algn="ctr">
              <a:lnSpc>
                <a:spcPct val="150000"/>
              </a:lnSpc>
              <a:buNone/>
            </a:pPr>
            <a:r>
              <a:rPr lang="en-US" sz="4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Conducted By, </a:t>
            </a:r>
          </a:p>
          <a:p>
            <a:pPr marL="82296" indent="0" algn="ctr">
              <a:buNone/>
            </a:pPr>
            <a:r>
              <a:rPr lang="en-US" sz="3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Dr. Ganesh </a:t>
            </a:r>
            <a:r>
              <a:rPr lang="en-US" sz="3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Lokhande</a:t>
            </a:r>
            <a:endParaRPr lang="en-US" sz="3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 algn="ctr">
              <a:buNone/>
            </a:pP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(M.A. B.Ed. SET, Ph.D. CAPI)</a:t>
            </a:r>
          </a:p>
          <a:p>
            <a:pPr marL="82296" indent="0" algn="ctr">
              <a:lnSpc>
                <a:spcPct val="170000"/>
              </a:lnSpc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Head, Department of Psychology</a:t>
            </a:r>
          </a:p>
          <a:p>
            <a:pPr marL="82296" indent="0" algn="ctr">
              <a:lnSpc>
                <a:spcPct val="170000"/>
              </a:lnSpc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R. B. Narayanrao Borawake College, Shrirampur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036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381000"/>
            <a:ext cx="7498080" cy="5867400"/>
          </a:xfrm>
        </p:spPr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endParaRPr lang="en-US" dirty="0"/>
          </a:p>
          <a:p>
            <a:pPr marL="82296" indent="0" algn="ctr">
              <a:buNone/>
            </a:pPr>
            <a:r>
              <a:rPr lang="en-US" sz="8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Thank You</a:t>
            </a:r>
          </a:p>
          <a:p>
            <a:pPr marL="82296" indent="0" algn="ctr">
              <a:buNone/>
            </a:pPr>
            <a:endParaRPr lang="en-US" sz="8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H:\Imeges\images 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810000"/>
            <a:ext cx="7772400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H:\Imeges\index 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28601"/>
            <a:ext cx="784860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555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304800"/>
            <a:ext cx="8153400" cy="6324600"/>
          </a:xfrm>
        </p:spPr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>
              <a:lnSpc>
                <a:spcPct val="2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Health…………….. </a:t>
            </a:r>
          </a:p>
          <a:p>
            <a:pPr>
              <a:lnSpc>
                <a:spcPct val="25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Mental Health and Disorders……………</a:t>
            </a:r>
          </a:p>
          <a:p>
            <a:pPr>
              <a:lnSpc>
                <a:spcPct val="250000"/>
              </a:lnSpc>
              <a:buFont typeface="Wingdings" pitchFamily="2" charset="2"/>
              <a:buChar char="Ø"/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Techniques for Improving Mental Health…… </a:t>
            </a:r>
            <a:endParaRPr lang="en-US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507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3976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What is Health? </a:t>
            </a:r>
            <a:endParaRPr lang="en-US" sz="3200" dirty="0">
              <a:solidFill>
                <a:srgbClr val="FF000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227138"/>
              </p:ext>
            </p:extLst>
          </p:nvPr>
        </p:nvGraphicFramePr>
        <p:xfrm>
          <a:off x="1435608" y="990600"/>
          <a:ext cx="749808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Oval 5"/>
          <p:cNvSpPr/>
          <p:nvPr/>
        </p:nvSpPr>
        <p:spPr>
          <a:xfrm>
            <a:off x="4419600" y="3048000"/>
            <a:ext cx="1371600" cy="1676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Health 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669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28600"/>
            <a:ext cx="7924800" cy="6400800"/>
          </a:xfrm>
        </p:spPr>
        <p:txBody>
          <a:bodyPr/>
          <a:lstStyle/>
          <a:p>
            <a:pPr marL="82296" indent="0">
              <a:buNone/>
            </a:pPr>
            <a:endParaRPr lang="en-US" dirty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What is Physical Health ?</a:t>
            </a:r>
          </a:p>
          <a:p>
            <a:pPr marL="82296" indent="0">
              <a:lnSpc>
                <a:spcPct val="150000"/>
              </a:lnSpc>
              <a:buNone/>
            </a:pP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Effectively Functioning of Body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What is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Social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Health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82296" indent="0">
              <a:lnSpc>
                <a:spcPct val="150000"/>
              </a:lnSpc>
              <a:buNone/>
            </a:pP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Healthy Interactions : person and their Society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What is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Mental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Health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82296" indent="0">
              <a:lnSpc>
                <a:spcPct val="150000"/>
              </a:lnSpc>
              <a:buNone/>
            </a:pP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Meaningfully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eactions to life </a:t>
            </a:r>
          </a:p>
          <a:p>
            <a:pPr marL="82296" indent="0">
              <a:lnSpc>
                <a:spcPct val="150000"/>
              </a:lnSpc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 experiences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:\Imeges\index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981201"/>
            <a:ext cx="2743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H:\Imeges\index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52400"/>
            <a:ext cx="274320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:\Imeges\imag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343400"/>
            <a:ext cx="281940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2267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76200"/>
            <a:ext cx="7714488" cy="914400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b="1" u="sng" dirty="0">
                <a:solidFill>
                  <a:srgbClr val="D519AD"/>
                </a:solidFill>
                <a:latin typeface="Arial Black" pitchFamily="34" charset="0"/>
              </a:rPr>
              <a:t/>
            </a:r>
            <a:br>
              <a:rPr lang="en-US" sz="4000" b="1" u="sng" dirty="0">
                <a:solidFill>
                  <a:srgbClr val="D519AD"/>
                </a:solidFill>
                <a:latin typeface="Arial Black" pitchFamily="34" charset="0"/>
              </a:rPr>
            </a:br>
            <a:r>
              <a:rPr lang="en-US" sz="3200" u="sng" dirty="0" smtClean="0">
                <a:solidFill>
                  <a:srgbClr val="D519A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MENTAL HEALTH</a:t>
            </a:r>
            <a:r>
              <a:rPr lang="en-US" sz="4000" u="sng" dirty="0" smtClean="0">
                <a:solidFill>
                  <a:srgbClr val="D519AD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en-US" sz="4000" u="sng" dirty="0" smtClean="0">
                <a:solidFill>
                  <a:srgbClr val="D519AD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endParaRPr lang="en-US" sz="4000" u="sng" dirty="0" smtClean="0">
              <a:solidFill>
                <a:srgbClr val="D519AD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47453103"/>
              </p:ext>
            </p:extLst>
          </p:nvPr>
        </p:nvGraphicFramePr>
        <p:xfrm>
          <a:off x="990600" y="762000"/>
          <a:ext cx="8001000" cy="609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Rectangle 12"/>
          <p:cNvSpPr/>
          <p:nvPr/>
        </p:nvSpPr>
        <p:spPr>
          <a:xfrm>
            <a:off x="4267200" y="3048000"/>
            <a:ext cx="1752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smtClean="0"/>
              <a:t>Mental </a:t>
            </a:r>
            <a:r>
              <a:rPr lang="en-US" dirty="0"/>
              <a:t>health </a:t>
            </a:r>
            <a:endParaRPr lang="en-US" dirty="0" smtClean="0"/>
          </a:p>
          <a:p>
            <a:pPr lvl="0"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420855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28600"/>
            <a:ext cx="8001000" cy="6400800"/>
          </a:xfrm>
        </p:spPr>
        <p:txBody>
          <a:bodyPr>
            <a:normAutofit fontScale="92500" lnSpcReduction="20000"/>
          </a:bodyPr>
          <a:lstStyle/>
          <a:p>
            <a:pPr marL="82296" indent="0" algn="ctr">
              <a:buNone/>
            </a:pP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Mental Disorders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Behavior Deviation from Social Norms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APA Classification 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Mental Disorder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DSM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DSM: I : 1952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DSM:II:1968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DSM:III: 1980, R-1987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DSM:IV: 1994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DSM:V:2013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Criteria of Mental Disorders:</a:t>
            </a:r>
          </a:p>
          <a:p>
            <a:pPr marL="82296" indent="0">
              <a:lnSpc>
                <a:spcPct val="150000"/>
              </a:lnSpc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Mental Criteria</a:t>
            </a:r>
          </a:p>
          <a:p>
            <a:pPr marL="82296" indent="0">
              <a:lnSpc>
                <a:spcPct val="150000"/>
              </a:lnSpc>
              <a:buNone/>
            </a:pP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2. Social Criteria</a:t>
            </a:r>
          </a:p>
          <a:p>
            <a:pPr marL="82296" indent="0">
              <a:lnSpc>
                <a:spcPct val="150000"/>
              </a:lnSpc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Biological Criteria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823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52400"/>
            <a:ext cx="7714488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Improving Mental Health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685800"/>
            <a:ext cx="7714488" cy="6019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210000"/>
              </a:lnSpc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sz="3500" dirty="0" smtClean="0"/>
              <a:t>Aware Self- Abilities </a:t>
            </a:r>
          </a:p>
          <a:p>
            <a:pPr>
              <a:lnSpc>
                <a:spcPct val="210000"/>
              </a:lnSpc>
              <a:buFont typeface="Wingdings" pitchFamily="2" charset="2"/>
              <a:buChar char="Ø"/>
            </a:pPr>
            <a:r>
              <a:rPr lang="en-US" sz="3500" dirty="0"/>
              <a:t> </a:t>
            </a:r>
            <a:r>
              <a:rPr lang="en-US" sz="3500" dirty="0" smtClean="0"/>
              <a:t>Approve Self-Demerits</a:t>
            </a:r>
          </a:p>
          <a:p>
            <a:pPr>
              <a:lnSpc>
                <a:spcPct val="210000"/>
              </a:lnSpc>
              <a:buFont typeface="Wingdings" pitchFamily="2" charset="2"/>
              <a:buChar char="Ø"/>
            </a:pPr>
            <a:r>
              <a:rPr lang="en-US" sz="3500" dirty="0"/>
              <a:t> </a:t>
            </a:r>
            <a:r>
              <a:rPr lang="en-US" sz="3500" dirty="0" smtClean="0"/>
              <a:t>Self- Awareness / Identity </a:t>
            </a:r>
          </a:p>
          <a:p>
            <a:pPr>
              <a:lnSpc>
                <a:spcPct val="210000"/>
              </a:lnSpc>
              <a:buFont typeface="Wingdings" pitchFamily="2" charset="2"/>
              <a:buChar char="Ø"/>
            </a:pPr>
            <a:r>
              <a:rPr lang="en-US" sz="3500" dirty="0"/>
              <a:t> </a:t>
            </a:r>
            <a:r>
              <a:rPr lang="en-US" sz="3500" dirty="0" smtClean="0"/>
              <a:t>Develop Your Internal Locus of Control </a:t>
            </a:r>
          </a:p>
          <a:p>
            <a:pPr>
              <a:lnSpc>
                <a:spcPct val="210000"/>
              </a:lnSpc>
              <a:buFont typeface="Wingdings" pitchFamily="2" charset="2"/>
              <a:buChar char="Ø"/>
            </a:pPr>
            <a:r>
              <a:rPr lang="en-US" sz="3500" dirty="0" smtClean="0"/>
              <a:t> Develop good interest and habits</a:t>
            </a:r>
          </a:p>
          <a:p>
            <a:pPr marL="82296" indent="0">
              <a:lnSpc>
                <a:spcPct val="210000"/>
              </a:lnSpc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2490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52400"/>
            <a:ext cx="7714488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Improving Mental Health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685800"/>
            <a:ext cx="7714488" cy="60198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210000"/>
              </a:lnSpc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sz="3500" dirty="0" smtClean="0"/>
              <a:t>Develop Emotional quotient </a:t>
            </a:r>
          </a:p>
          <a:p>
            <a:pPr>
              <a:lnSpc>
                <a:spcPct val="210000"/>
              </a:lnSpc>
              <a:buFont typeface="Wingdings" pitchFamily="2" charset="2"/>
              <a:buChar char="Ø"/>
            </a:pPr>
            <a:r>
              <a:rPr lang="en-US" sz="3500" dirty="0"/>
              <a:t> </a:t>
            </a:r>
            <a:r>
              <a:rPr lang="en-US" sz="3500" dirty="0" smtClean="0"/>
              <a:t>Control Emotions</a:t>
            </a:r>
          </a:p>
          <a:p>
            <a:pPr>
              <a:lnSpc>
                <a:spcPct val="210000"/>
              </a:lnSpc>
              <a:buFont typeface="Wingdings" pitchFamily="2" charset="2"/>
              <a:buChar char="Ø"/>
            </a:pPr>
            <a:r>
              <a:rPr lang="en-US" sz="3500" dirty="0"/>
              <a:t> G</a:t>
            </a:r>
            <a:r>
              <a:rPr lang="en-US" sz="3500" dirty="0" smtClean="0"/>
              <a:t>et new knowledge </a:t>
            </a:r>
          </a:p>
          <a:p>
            <a:pPr>
              <a:lnSpc>
                <a:spcPct val="210000"/>
              </a:lnSpc>
              <a:buFont typeface="Wingdings" pitchFamily="2" charset="2"/>
              <a:buChar char="Ø"/>
            </a:pPr>
            <a:r>
              <a:rPr lang="en-US" sz="3500" dirty="0"/>
              <a:t> </a:t>
            </a:r>
            <a:r>
              <a:rPr lang="en-US" sz="3500" dirty="0" smtClean="0"/>
              <a:t>Attention your work and duty  </a:t>
            </a:r>
          </a:p>
          <a:p>
            <a:pPr>
              <a:lnSpc>
                <a:spcPct val="210000"/>
              </a:lnSpc>
              <a:buFont typeface="Wingdings" pitchFamily="2" charset="2"/>
              <a:buChar char="Ø"/>
            </a:pPr>
            <a:r>
              <a:rPr lang="en-US" sz="3500" dirty="0" smtClean="0"/>
              <a:t> Create effectively life style</a:t>
            </a:r>
          </a:p>
          <a:p>
            <a:pPr>
              <a:lnSpc>
                <a:spcPct val="210000"/>
              </a:lnSpc>
              <a:buFont typeface="Wingdings" pitchFamily="2" charset="2"/>
              <a:buChar char="Ø"/>
            </a:pPr>
            <a:r>
              <a:rPr lang="en-US" sz="3500" dirty="0" smtClean="0"/>
              <a:t>Increase </a:t>
            </a:r>
            <a:r>
              <a:rPr lang="en-US" sz="3500" dirty="0"/>
              <a:t>r</a:t>
            </a:r>
            <a:r>
              <a:rPr lang="en-US" sz="3500" dirty="0" smtClean="0"/>
              <a:t>ational thoughts </a:t>
            </a:r>
          </a:p>
          <a:p>
            <a:pPr marL="82296" indent="0">
              <a:lnSpc>
                <a:spcPct val="210000"/>
              </a:lnSpc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2050" name="Picture 2" descr="H:\Imeges\index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19800" y="990601"/>
            <a:ext cx="3124199" cy="3200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:\Imeges\index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191000"/>
            <a:ext cx="29718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6685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52400"/>
            <a:ext cx="7714488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Improving Mental Health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685800"/>
            <a:ext cx="7714488" cy="6019800"/>
          </a:xfrm>
        </p:spPr>
        <p:txBody>
          <a:bodyPr>
            <a:normAutofit/>
          </a:bodyPr>
          <a:lstStyle/>
          <a:p>
            <a:pPr>
              <a:lnSpc>
                <a:spcPct val="210000"/>
              </a:lnSpc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sz="2400" dirty="0" smtClean="0"/>
              <a:t>Look positive day Dreams </a:t>
            </a:r>
          </a:p>
          <a:p>
            <a:pPr>
              <a:lnSpc>
                <a:spcPct val="210000"/>
              </a:lnSpc>
              <a:buFont typeface="Wingdings" pitchFamily="2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Regular Mental Checkups</a:t>
            </a:r>
          </a:p>
          <a:p>
            <a:pPr>
              <a:lnSpc>
                <a:spcPct val="210000"/>
              </a:lnSpc>
              <a:buFont typeface="Wingdings" pitchFamily="2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Healthy Communication </a:t>
            </a:r>
          </a:p>
          <a:p>
            <a:pPr>
              <a:lnSpc>
                <a:spcPct val="210000"/>
              </a:lnSpc>
              <a:buFont typeface="Wingdings" pitchFamily="2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Get Social Support</a:t>
            </a:r>
          </a:p>
          <a:p>
            <a:pPr>
              <a:lnSpc>
                <a:spcPct val="210000"/>
              </a:lnSpc>
              <a:buFont typeface="Wingdings" pitchFamily="2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Stress and Anxiety Management  </a:t>
            </a:r>
            <a:endParaRPr lang="en-US" sz="2400" dirty="0"/>
          </a:p>
        </p:txBody>
      </p:sp>
      <p:pic>
        <p:nvPicPr>
          <p:cNvPr id="4098" name="Picture 2" descr="H:\Imeges\images 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752600"/>
            <a:ext cx="2743200" cy="245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H:\Imeges\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252911"/>
            <a:ext cx="2743200" cy="169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0686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576</TotalTime>
  <Words>246</Words>
  <Application>Microsoft Office PowerPoint</Application>
  <PresentationFormat>On-screen Show (4:3)</PresentationFormat>
  <Paragraphs>72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Solstice</vt:lpstr>
      <vt:lpstr>Slide 1</vt:lpstr>
      <vt:lpstr>Slide 2</vt:lpstr>
      <vt:lpstr>What is Health? </vt:lpstr>
      <vt:lpstr>Slide 4</vt:lpstr>
      <vt:lpstr> MENTAL HEALTH </vt:lpstr>
      <vt:lpstr>Slide 6</vt:lpstr>
      <vt:lpstr>Improving Mental Health</vt:lpstr>
      <vt:lpstr>Improving Mental Health</vt:lpstr>
      <vt:lpstr>Improving Mental Health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Psychology</dc:creator>
  <cp:lastModifiedBy>rbnb</cp:lastModifiedBy>
  <cp:revision>140</cp:revision>
  <dcterms:created xsi:type="dcterms:W3CDTF">2006-08-16T00:00:00Z</dcterms:created>
  <dcterms:modified xsi:type="dcterms:W3CDTF">2018-12-15T05:32:06Z</dcterms:modified>
</cp:coreProperties>
</file>